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Lst>
  <p:sldSz cy="5143500" cx="9144000"/>
  <p:notesSz cx="6858000" cy="9144000"/>
  <p:embeddedFontLst>
    <p:embeddedFont>
      <p:font typeface="DM Sans Medium"/>
      <p:regular r:id="rId35"/>
      <p:bold r:id="rId36"/>
      <p:italic r:id="rId37"/>
      <p:boldItalic r:id="rId38"/>
    </p:embeddedFont>
    <p:embeddedFont>
      <p:font typeface="Roboto"/>
      <p:regular r:id="rId39"/>
      <p:bold r:id="rId40"/>
      <p:italic r:id="rId41"/>
      <p:boldItalic r:id="rId42"/>
    </p:embeddedFont>
    <p:embeddedFont>
      <p:font typeface="Manrope SemiBold"/>
      <p:regular r:id="rId43"/>
      <p:bold r:id="rId44"/>
    </p:embeddedFont>
    <p:embeddedFont>
      <p:font typeface="Manrope"/>
      <p:regular r:id="rId45"/>
      <p:bold r:id="rId46"/>
    </p:embeddedFont>
    <p:embeddedFont>
      <p:font typeface="Bebas Neue"/>
      <p:regular r:id="rId47"/>
    </p:embeddedFont>
    <p:embeddedFont>
      <p:font typeface="Manrope Medium"/>
      <p:regular r:id="rId48"/>
      <p:bold r:id="rId49"/>
    </p:embeddedFont>
    <p:embeddedFont>
      <p:font typeface="PT Sans"/>
      <p:regular r:id="rId50"/>
      <p:bold r:id="rId51"/>
      <p:italic r:id="rId52"/>
      <p:boldItalic r:id="rId53"/>
    </p:embeddedFont>
    <p:embeddedFont>
      <p:font typeface="DM Sans"/>
      <p:regular r:id="rId54"/>
      <p:bold r:id="rId55"/>
      <p:italic r:id="rId56"/>
      <p:boldItalic r:id="rId5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330B934A-70E1-4BC0-8149-6E9024B5C774}">
  <a:tblStyle styleId="{330B934A-70E1-4BC0-8149-6E9024B5C774}"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bold.fntdata"/><Relationship Id="rId42" Type="http://schemas.openxmlformats.org/officeDocument/2006/relationships/font" Target="fonts/Roboto-boldItalic.fntdata"/><Relationship Id="rId41" Type="http://schemas.openxmlformats.org/officeDocument/2006/relationships/font" Target="fonts/Roboto-italic.fntdata"/><Relationship Id="rId44" Type="http://schemas.openxmlformats.org/officeDocument/2006/relationships/font" Target="fonts/ManropeSemiBold-bold.fntdata"/><Relationship Id="rId43" Type="http://schemas.openxmlformats.org/officeDocument/2006/relationships/font" Target="fonts/ManropeSemiBold-regular.fntdata"/><Relationship Id="rId46" Type="http://schemas.openxmlformats.org/officeDocument/2006/relationships/font" Target="fonts/Manrope-bold.fntdata"/><Relationship Id="rId45" Type="http://schemas.openxmlformats.org/officeDocument/2006/relationships/font" Target="fonts/Manrope-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font" Target="fonts/ManropeMedium-regular.fntdata"/><Relationship Id="rId47" Type="http://schemas.openxmlformats.org/officeDocument/2006/relationships/font" Target="fonts/BebasNeue-regular.fntdata"/><Relationship Id="rId49" Type="http://schemas.openxmlformats.org/officeDocument/2006/relationships/font" Target="fonts/ManropeMedium-bold.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font" Target="fonts/DMSansMedium-regular.fntdata"/><Relationship Id="rId34" Type="http://schemas.openxmlformats.org/officeDocument/2006/relationships/slide" Target="slides/slide28.xml"/><Relationship Id="rId37" Type="http://schemas.openxmlformats.org/officeDocument/2006/relationships/font" Target="fonts/DMSansMedium-italic.fntdata"/><Relationship Id="rId36" Type="http://schemas.openxmlformats.org/officeDocument/2006/relationships/font" Target="fonts/DMSansMedium-bold.fntdata"/><Relationship Id="rId39" Type="http://schemas.openxmlformats.org/officeDocument/2006/relationships/font" Target="fonts/Roboto-regular.fntdata"/><Relationship Id="rId38" Type="http://schemas.openxmlformats.org/officeDocument/2006/relationships/font" Target="fonts/DMSansMedium-boldItalic.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PTSans-bold.fntdata"/><Relationship Id="rId50" Type="http://schemas.openxmlformats.org/officeDocument/2006/relationships/font" Target="fonts/PTSans-regular.fntdata"/><Relationship Id="rId53" Type="http://schemas.openxmlformats.org/officeDocument/2006/relationships/font" Target="fonts/PTSans-boldItalic.fntdata"/><Relationship Id="rId52" Type="http://schemas.openxmlformats.org/officeDocument/2006/relationships/font" Target="fonts/PTSans-italic.fntdata"/><Relationship Id="rId11" Type="http://schemas.openxmlformats.org/officeDocument/2006/relationships/slide" Target="slides/slide5.xml"/><Relationship Id="rId55" Type="http://schemas.openxmlformats.org/officeDocument/2006/relationships/font" Target="fonts/DMSans-bold.fntdata"/><Relationship Id="rId10" Type="http://schemas.openxmlformats.org/officeDocument/2006/relationships/slide" Target="slides/slide4.xml"/><Relationship Id="rId54" Type="http://schemas.openxmlformats.org/officeDocument/2006/relationships/font" Target="fonts/DMSans-regular.fntdata"/><Relationship Id="rId13" Type="http://schemas.openxmlformats.org/officeDocument/2006/relationships/slide" Target="slides/slide7.xml"/><Relationship Id="rId57" Type="http://schemas.openxmlformats.org/officeDocument/2006/relationships/font" Target="fonts/DMSans-boldItalic.fntdata"/><Relationship Id="rId12" Type="http://schemas.openxmlformats.org/officeDocument/2006/relationships/slide" Target="slides/slide6.xml"/><Relationship Id="rId56" Type="http://schemas.openxmlformats.org/officeDocument/2006/relationships/font" Target="fonts/DMSans-italic.fntdata"/><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geeksforgeeks.org/confusion-matrix-machine-learning/" TargetMode="External"/><Relationship Id="rId3" Type="http://schemas.openxmlformats.org/officeDocument/2006/relationships/hyperlink" Target="https://www.geeksforgeeks.org/metrics-for-machine-learning-model/" TargetMode="Externa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geeksforgeeks.org/confusion-matrix-machine-learning/" TargetMode="External"/><Relationship Id="rId3" Type="http://schemas.openxmlformats.org/officeDocument/2006/relationships/hyperlink" Target="https://www.geeksforgeeks.org/metrics-for-machine-learning-model/" TargetMode="Externa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reddit.com/r/explainlikeimfive/comments/16xlsd/eli5_linear_regression_what_is_it_an_dhow_do_they/" TargetMode="External"/><Relationship Id="rId3" Type="http://schemas.openxmlformats.org/officeDocument/2006/relationships/hyperlink" Target="https://www.reddit.com/r/explainlikeimfive/comments/esr5tt/eli5_what_is_logistic_regression/" TargetMode="External"/><Relationship Id="rId4" Type="http://schemas.openxmlformats.org/officeDocument/2006/relationships/hyperlink" Target="https://www.reddit.com/r/explainlikeimfive/comments/esr5tt/eli5_what_is_logistic_regression/" TargetMode="External"/><Relationship Id="rId5" Type="http://schemas.openxmlformats.org/officeDocument/2006/relationships/hyperlink" Target="https://www.reddit.com/r/explainlikeimfive/comments/esr5tt/eli5_what_is_logistic_regression/" TargetMode="External"/><Relationship Id="rId6" Type="http://schemas.openxmlformats.org/officeDocument/2006/relationships/hyperlink" Target="https://www.reddit.com/r/datascience/comments/roufb5/i_finally_figured_out_ks_nearest_neighbors/" TargetMode="External"/><Relationship Id="rId7" Type="http://schemas.openxmlformats.org/officeDocument/2006/relationships/hyperlink" Target="https://www.reddit.com/r/explainlikeimfive/comments/1p4r3e/eli5_naive_bayes_classifier/" TargetMode="External"/><Relationship Id="rId8" Type="http://schemas.openxmlformats.org/officeDocument/2006/relationships/hyperlink" Target="https://www.reddit.com/r/explainlikeimfive/comments/pkm2up/eli5_what_is_a_decision_tree/" TargetMode="Externa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medium.com/analytics-vidhya/types-of-machine-learning-algorithms-in-depth-fb5a61bb431f" TargetMode="External"/><Relationship Id="rId3" Type="http://schemas.openxmlformats.org/officeDocument/2006/relationships/hyperlink" Target="https://medium.com/analytics-vidhya/types-of-machine-learning-algorithms-in-depth-fb5a61bb431f" TargetMode="External"/><Relationship Id="rId4" Type="http://schemas.openxmlformats.org/officeDocument/2006/relationships/hyperlink" Target="https://www.reddit.com/r/explainlikeimfive/comments/7gmxmy/eli5_machine_learning_relationship_and/" TargetMode="External"/><Relationship Id="rId5" Type="http://schemas.openxmlformats.org/officeDocument/2006/relationships/hyperlink" Target="https://www.reddit.com/r/explainlikeimfive/comments/7gmxmy/eli5_machine_learning_relationship_and/" TargetMode="External"/><Relationship Id="rId6" Type="http://schemas.openxmlformats.org/officeDocument/2006/relationships/hyperlink" Target="https://www.reddit.com/r/explainlikeimfive/comments/7gmxmy/eli5_machine_learning_relationship_and/" TargetMode="External"/><Relationship Id="rId7" Type="http://schemas.openxmlformats.org/officeDocument/2006/relationships/hyperlink" Target="https://www.reddit.com/r/explainlikeimfive/comments/7gmxmy/eli5_machine_learning_relationship_and/" TargetMode="Externa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2bb7d95bdc9_0_6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2bb7d95bdc9_0_6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Am I going to discuss all of it? Clearly, no. Will we discuss the basics, build an intuition and understand important parts of each? YES.</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2bbbc0278a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2bbbc0278a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Regression deals in </a:t>
            </a:r>
            <a:r>
              <a:rPr lang="en">
                <a:solidFill>
                  <a:schemeClr val="dk1"/>
                </a:solidFill>
              </a:rPr>
              <a:t>continuous</a:t>
            </a:r>
            <a:r>
              <a:rPr lang="en">
                <a:solidFill>
                  <a:schemeClr val="dk1"/>
                </a:solidFill>
              </a:rPr>
              <a:t> values and outputs a discrete value.</a:t>
            </a:r>
            <a:endParaRPr>
              <a:solidFill>
                <a:schemeClr val="dk1"/>
              </a:solidFill>
            </a:endParaRPr>
          </a:p>
          <a:p>
            <a:pPr indent="0" lvl="0" marL="0" rtl="0" algn="l">
              <a:spcBef>
                <a:spcPts val="0"/>
              </a:spcBef>
              <a:spcAft>
                <a:spcPts val="0"/>
              </a:spcAft>
              <a:buNone/>
            </a:pPr>
            <a:r>
              <a:rPr lang="en">
                <a:solidFill>
                  <a:schemeClr val="dk1"/>
                </a:solidFill>
              </a:rPr>
              <a:t>Classification deals in categorical data and has yes/no answers.</a:t>
            </a:r>
            <a:endParaRPr>
              <a:solidFill>
                <a:schemeClr val="dk1"/>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g2bb7d95bdc9_0_6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8" name="Google Shape;398;g2bb7d95bdc9_0_6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Both prone to Overfitting and Underfitting: if the model learns the training too well and doesnt generalise to test set or other datasets</a:t>
            </a:r>
            <a:endParaRPr/>
          </a:p>
          <a:p>
            <a:pPr indent="0" lvl="0" marL="457200" rtl="0" algn="l">
              <a:spcBef>
                <a:spcPts val="0"/>
              </a:spcBef>
              <a:spcAft>
                <a:spcPts val="0"/>
              </a:spcAft>
              <a:buNone/>
            </a:pPr>
            <a:r>
              <a:t/>
            </a:r>
            <a:endParaRPr/>
          </a:p>
          <a:p>
            <a:pPr indent="-298450" lvl="0" marL="457200" rtl="0" algn="l">
              <a:spcBef>
                <a:spcPts val="0"/>
              </a:spcBef>
              <a:spcAft>
                <a:spcPts val="0"/>
              </a:spcAft>
              <a:buClr>
                <a:schemeClr val="dk1"/>
              </a:buClr>
              <a:buSzPts val="1100"/>
              <a:buChar char="●"/>
            </a:pPr>
            <a:r>
              <a:rPr lang="en">
                <a:solidFill>
                  <a:schemeClr val="dk1"/>
                </a:solidFill>
                <a:uFill>
                  <a:noFill/>
                </a:uFill>
                <a:hlinkClick r:id="rId2">
                  <a:extLst>
                    <a:ext uri="{A12FA001-AC4F-418D-AE19-62706E023703}">
                      <ahyp:hlinkClr val="tx"/>
                    </a:ext>
                  </a:extLst>
                </a:hlinkClick>
              </a:rPr>
              <a:t>Confusion matrix</a:t>
            </a:r>
            <a:r>
              <a:rPr lang="en">
                <a:solidFill>
                  <a:schemeClr val="dk1"/>
                </a:solidFill>
              </a:rPr>
              <a:t>: A table that shows the number of true positives, true negatives, false positives, and false negatives for each class, which can be used to calculate various evaluation metrics.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uFill>
                  <a:noFill/>
                </a:uFill>
                <a:hlinkClick r:id="rId3">
                  <a:extLst>
                    <a:ext uri="{A12FA001-AC4F-418D-AE19-62706E023703}">
                      <ahyp:hlinkClr val="tx"/>
                    </a:ext>
                  </a:extLst>
                </a:hlinkClick>
              </a:rPr>
              <a:t>Precision and Recall: </a:t>
            </a:r>
            <a:r>
              <a:rPr lang="en">
                <a:solidFill>
                  <a:schemeClr val="dk1"/>
                </a:solidFill>
              </a:rPr>
              <a:t>Precision measures the proportion of true positives over the total number of predicted positives, while recall measures the proportion of true positives over the total number of actual positives. These metrics are useful in scenarios where one class is more important than the other, or when there is a trade-off between false positives and false negatives.</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g2bbac42412e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9" name="Google Shape;409;g2bbac42412e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Both prone to Overfitting and Underfitting: if the model learns the training too well and doesnt generalise to test set or other datasets</a:t>
            </a:r>
            <a:endParaRPr/>
          </a:p>
          <a:p>
            <a:pPr indent="0" lvl="0" marL="457200" rtl="0" algn="l">
              <a:spcBef>
                <a:spcPts val="0"/>
              </a:spcBef>
              <a:spcAft>
                <a:spcPts val="0"/>
              </a:spcAft>
              <a:buNone/>
            </a:pPr>
            <a:r>
              <a:t/>
            </a:r>
            <a:endParaRPr/>
          </a:p>
          <a:p>
            <a:pPr indent="-298450" lvl="0" marL="457200" rtl="0" algn="l">
              <a:spcBef>
                <a:spcPts val="0"/>
              </a:spcBef>
              <a:spcAft>
                <a:spcPts val="0"/>
              </a:spcAft>
              <a:buClr>
                <a:schemeClr val="dk1"/>
              </a:buClr>
              <a:buSzPts val="1100"/>
              <a:buChar char="●"/>
            </a:pPr>
            <a:r>
              <a:rPr lang="en">
                <a:solidFill>
                  <a:schemeClr val="dk1"/>
                </a:solidFill>
                <a:uFill>
                  <a:noFill/>
                </a:uFill>
                <a:hlinkClick r:id="rId2">
                  <a:extLst>
                    <a:ext uri="{A12FA001-AC4F-418D-AE19-62706E023703}">
                      <ahyp:hlinkClr val="tx"/>
                    </a:ext>
                  </a:extLst>
                </a:hlinkClick>
              </a:rPr>
              <a:t>Confusion matrix</a:t>
            </a:r>
            <a:r>
              <a:rPr lang="en">
                <a:solidFill>
                  <a:schemeClr val="dk1"/>
                </a:solidFill>
              </a:rPr>
              <a:t>: A table that shows the number of true positives, true negatives, false positives, and false negatives for each class, which can be used to calculate various evaluation metrics.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uFill>
                  <a:noFill/>
                </a:uFill>
                <a:hlinkClick r:id="rId3">
                  <a:extLst>
                    <a:ext uri="{A12FA001-AC4F-418D-AE19-62706E023703}">
                      <ahyp:hlinkClr val="tx"/>
                    </a:ext>
                  </a:extLst>
                </a:hlinkClick>
              </a:rPr>
              <a:t>Precision and Recall: </a:t>
            </a:r>
            <a:r>
              <a:rPr lang="en">
                <a:solidFill>
                  <a:schemeClr val="dk1"/>
                </a:solidFill>
              </a:rPr>
              <a:t>Precision measures the proportion of true positives over the total number of predicted positives, while recall measures the proportion of true positives over the total number of actual positives. These metrics are useful in scenarios where one class is more important than the other, or when there is a trade-off between false positives and false negatives.</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g2bbbc0278a2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9" name="Google Shape;419;g2bbbc0278a2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2bb7d95bdc9_0_7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0" name="Google Shape;430;g2bb7d95bdc9_0_7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Linear Regression</a:t>
            </a:r>
            <a:r>
              <a:rPr lang="en">
                <a:solidFill>
                  <a:schemeClr val="dk1"/>
                </a:solidFill>
              </a:rPr>
              <a:t>: Suppose you’re saving money for a new bike. You save a certain amount each week. After a few weeks, you notice that the total amount you’ve saved is directly proportional to the number of weeks you’ve been saving. </a:t>
            </a:r>
            <a:r>
              <a:rPr lang="en">
                <a:solidFill>
                  <a:schemeClr val="dk1"/>
                </a:solidFill>
                <a:uFill>
                  <a:noFill/>
                </a:uFill>
                <a:hlinkClick r:id="rId2">
                  <a:extLst>
                    <a:ext uri="{A12FA001-AC4F-418D-AE19-62706E023703}">
                      <ahyp:hlinkClr val="tx"/>
                    </a:ext>
                  </a:extLst>
                </a:hlinkClick>
              </a:rPr>
              <a:t>Linear regression is like this - it finds a straight line that best fits the data points</a:t>
            </a:r>
            <a:endParaRPr b="1">
              <a:solidFill>
                <a:schemeClr val="dk1"/>
              </a:solidFill>
            </a:endParaRPr>
          </a:p>
          <a:p>
            <a:pPr indent="0" lvl="0" marL="0" rtl="0" algn="l">
              <a:spcBef>
                <a:spcPts val="0"/>
              </a:spcBef>
              <a:spcAft>
                <a:spcPts val="0"/>
              </a:spcAft>
              <a:buNone/>
            </a:pPr>
            <a:r>
              <a:t/>
            </a:r>
            <a:endParaRPr b="1">
              <a:solidFill>
                <a:schemeClr val="dk1"/>
              </a:solidFill>
            </a:endParaRPr>
          </a:p>
          <a:p>
            <a:pPr indent="0" lvl="0" marL="0" rtl="0" algn="l">
              <a:spcBef>
                <a:spcPts val="0"/>
              </a:spcBef>
              <a:spcAft>
                <a:spcPts val="0"/>
              </a:spcAft>
              <a:buNone/>
            </a:pPr>
            <a:r>
              <a:rPr b="1" lang="en">
                <a:solidFill>
                  <a:schemeClr val="dk1"/>
                </a:solidFill>
              </a:rPr>
              <a:t>Logistic Regression</a:t>
            </a:r>
            <a:r>
              <a:rPr lang="en">
                <a:solidFill>
                  <a:schemeClr val="dk1"/>
                </a:solidFill>
              </a:rPr>
              <a:t>: Imagine you’re trying to predict whether it will rain tomorrow or not. You look at the weather today - if it’s cloudy, you think there’s a higher chance of it raining tomorrow. If it’s sunny, you think there’s a lower chance. </a:t>
            </a:r>
            <a:r>
              <a:rPr lang="en">
                <a:solidFill>
                  <a:schemeClr val="dk1"/>
                </a:solidFill>
                <a:uFill>
                  <a:noFill/>
                </a:uFill>
                <a:hlinkClick r:id="rId3">
                  <a:extLst>
                    <a:ext uri="{A12FA001-AC4F-418D-AE19-62706E023703}">
                      <ahyp:hlinkClr val="tx"/>
                    </a:ext>
                  </a:extLst>
                </a:hlinkClick>
              </a:rPr>
              <a:t>Logistic regression is like this process - it takes in features (like today’s weather) and </a:t>
            </a:r>
            <a:r>
              <a:rPr b="1" lang="en">
                <a:solidFill>
                  <a:schemeClr val="dk1"/>
                </a:solidFill>
                <a:uFill>
                  <a:noFill/>
                </a:uFill>
                <a:hlinkClick r:id="rId4">
                  <a:extLst>
                    <a:ext uri="{A12FA001-AC4F-418D-AE19-62706E023703}">
                      <ahyp:hlinkClr val="tx"/>
                    </a:ext>
                  </a:extLst>
                </a:hlinkClick>
              </a:rPr>
              <a:t>outputs a probability between 0 and 1</a:t>
            </a:r>
            <a:r>
              <a:rPr lang="en">
                <a:solidFill>
                  <a:schemeClr val="dk1"/>
                </a:solidFill>
                <a:uFill>
                  <a:noFill/>
                </a:uFill>
                <a:hlinkClick r:id="rId5">
                  <a:extLst>
                    <a:ext uri="{A12FA001-AC4F-418D-AE19-62706E023703}">
                      <ahyp:hlinkClr val="tx"/>
                    </a:ext>
                  </a:extLst>
                </a:hlinkClick>
              </a:rPr>
              <a:t> (like the chance of rain tomorrow)</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en">
                <a:solidFill>
                  <a:schemeClr val="dk1"/>
                </a:solidFill>
              </a:rPr>
              <a:t>K-Nearest Neighbors (K-NN)</a:t>
            </a:r>
            <a:r>
              <a:rPr lang="en">
                <a:solidFill>
                  <a:schemeClr val="dk1"/>
                </a:solidFill>
              </a:rPr>
              <a:t>: Imagine you’re at a party and you don’t know anyone. You start to make friends by finding people who are similar to you. If you find a group of people who all like the same music as you, you’d probably get along with them. </a:t>
            </a:r>
            <a:r>
              <a:rPr lang="en">
                <a:solidFill>
                  <a:schemeClr val="dk1"/>
                </a:solidFill>
                <a:uFill>
                  <a:noFill/>
                </a:uFill>
                <a:hlinkClick r:id="rId6">
                  <a:extLst>
                    <a:ext uri="{A12FA001-AC4F-418D-AE19-62706E023703}">
                      <ahyp:hlinkClr val="tx"/>
                    </a:ext>
                  </a:extLst>
                </a:hlinkClick>
              </a:rPr>
              <a:t>K-NN works in a similar way - it classifies a data point based on the ‘labels’ of its nearest neighbors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en">
                <a:solidFill>
                  <a:schemeClr val="dk1"/>
                </a:solidFill>
              </a:rPr>
              <a:t>Naive Bayes</a:t>
            </a:r>
            <a:r>
              <a:rPr lang="en">
                <a:solidFill>
                  <a:schemeClr val="dk1"/>
                </a:solidFill>
              </a:rPr>
              <a:t>: Let’s say you’re a detective trying to solve a mystery. You make assumptions based on the evidence you have, even if those pieces of evidence are related to each other. </a:t>
            </a:r>
            <a:r>
              <a:rPr lang="en">
                <a:solidFill>
                  <a:schemeClr val="dk1"/>
                </a:solidFill>
                <a:uFill>
                  <a:noFill/>
                </a:uFill>
                <a:hlinkClick r:id="rId7">
                  <a:extLst>
                    <a:ext uri="{A12FA001-AC4F-418D-AE19-62706E023703}">
                      <ahyp:hlinkClr val="tx"/>
                    </a:ext>
                  </a:extLst>
                </a:hlinkClick>
              </a:rPr>
              <a:t>Naive Bayes works similarly - it calculates the probability of an event occurring given some evidence, assuming that the evidence is independent</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en">
                <a:solidFill>
                  <a:schemeClr val="dk1"/>
                </a:solidFill>
              </a:rPr>
              <a:t>Decision Trees</a:t>
            </a:r>
            <a:r>
              <a:rPr lang="en">
                <a:solidFill>
                  <a:schemeClr val="dk1"/>
                </a:solidFill>
              </a:rPr>
              <a:t>: Imagine you’re playing a game of 20 questions. Each question you ask splits the possible answers into two groups, helping you narrow down the answer. </a:t>
            </a:r>
            <a:r>
              <a:rPr lang="en">
                <a:solidFill>
                  <a:schemeClr val="dk1"/>
                </a:solidFill>
                <a:uFill>
                  <a:noFill/>
                </a:uFill>
                <a:hlinkClick r:id="rId8">
                  <a:extLst>
                    <a:ext uri="{A12FA001-AC4F-418D-AE19-62706E023703}">
                      <ahyp:hlinkClr val="tx"/>
                    </a:ext>
                  </a:extLst>
                </a:hlinkClick>
              </a:rPr>
              <a:t>Decision trees work like this game - they make decisions by splitting the data into two or more homogeneous sets based on the most significant attributes</a:t>
            </a:r>
            <a:endParaRPr>
              <a:solidFill>
                <a:schemeClr val="dk1"/>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2bb7d95bdc9_0_7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8" name="Google Shape;448;g2bb7d95bdc9_0_7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lnSpc>
                <a:spcPct val="115000"/>
              </a:lnSpc>
              <a:spcBef>
                <a:spcPts val="0"/>
              </a:spcBef>
              <a:spcAft>
                <a:spcPts val="0"/>
              </a:spcAft>
              <a:buNone/>
            </a:pPr>
            <a:r>
              <a:rPr lang="en" sz="1400">
                <a:solidFill>
                  <a:srgbClr val="070709"/>
                </a:solidFill>
                <a:latin typeface="DM Sans"/>
                <a:ea typeface="DM Sans"/>
                <a:cs typeface="DM Sans"/>
                <a:sym typeface="DM Sans"/>
              </a:rPr>
              <a:t>Assumption of linearity or linear dependence </a:t>
            </a:r>
            <a:endParaRPr sz="1400">
              <a:solidFill>
                <a:srgbClr val="070709"/>
              </a:solidFill>
              <a:latin typeface="DM Sans"/>
              <a:ea typeface="DM Sans"/>
              <a:cs typeface="DM Sans"/>
              <a:sym typeface="DM San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g2bbac42412e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5" name="Google Shape;455;g2bbac42412e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Clr>
                <a:srgbClr val="070709"/>
              </a:buClr>
              <a:buSzPts val="1600"/>
              <a:buFont typeface="Nunito Light"/>
              <a:buChar char="●"/>
            </a:pPr>
            <a:r>
              <a:rPr lang="en" sz="1400">
                <a:solidFill>
                  <a:srgbClr val="070709"/>
                </a:solidFill>
                <a:latin typeface="DM Sans"/>
                <a:ea typeface="DM Sans"/>
                <a:cs typeface="DM Sans"/>
                <a:sym typeface="DM Sans"/>
              </a:rPr>
              <a:t>assumes that there is a linear relationship between the independent and dependent variables, this means that the change in the dependent variable is proportional to the change in the independent variables</a:t>
            </a:r>
            <a:endParaRPr sz="1400">
              <a:solidFill>
                <a:srgbClr val="070709"/>
              </a:solidFill>
              <a:latin typeface="DM Sans"/>
              <a:ea typeface="DM Sans"/>
              <a:cs typeface="DM Sans"/>
              <a:sym typeface="DM Sans"/>
            </a:endParaRPr>
          </a:p>
          <a:p>
            <a:pPr indent="-317500" lvl="0" marL="457200" rtl="0" algn="l">
              <a:lnSpc>
                <a:spcPct val="115000"/>
              </a:lnSpc>
              <a:spcBef>
                <a:spcPts val="0"/>
              </a:spcBef>
              <a:spcAft>
                <a:spcPts val="0"/>
              </a:spcAft>
              <a:buClr>
                <a:srgbClr val="070709"/>
              </a:buClr>
              <a:buSzPts val="1400"/>
              <a:buFont typeface="DM Sans"/>
              <a:buChar char="●"/>
            </a:pPr>
            <a:r>
              <a:rPr lang="en" sz="1400">
                <a:solidFill>
                  <a:srgbClr val="070709"/>
                </a:solidFill>
                <a:latin typeface="DM Sans"/>
                <a:ea typeface="DM Sans"/>
                <a:cs typeface="DM Sans"/>
                <a:sym typeface="DM Sans"/>
              </a:rPr>
              <a:t>Y = f(x)</a:t>
            </a:r>
            <a:endParaRPr sz="1400">
              <a:solidFill>
                <a:srgbClr val="070709"/>
              </a:solidFill>
              <a:latin typeface="DM Sans"/>
              <a:ea typeface="DM Sans"/>
              <a:cs typeface="DM Sans"/>
              <a:sym typeface="DM Sans"/>
            </a:endParaRPr>
          </a:p>
          <a:p>
            <a:pPr indent="-317500" lvl="1" marL="914400" rtl="0" algn="l">
              <a:lnSpc>
                <a:spcPct val="115000"/>
              </a:lnSpc>
              <a:spcBef>
                <a:spcPts val="0"/>
              </a:spcBef>
              <a:spcAft>
                <a:spcPts val="0"/>
              </a:spcAft>
              <a:buClr>
                <a:srgbClr val="070709"/>
              </a:buClr>
              <a:buSzPts val="1400"/>
              <a:buFont typeface="DM Sans"/>
              <a:buChar char="○"/>
            </a:pPr>
            <a:r>
              <a:rPr lang="en" sz="1400">
                <a:solidFill>
                  <a:srgbClr val="070709"/>
                </a:solidFill>
                <a:latin typeface="DM Sans"/>
                <a:ea typeface="DM Sans"/>
                <a:cs typeface="DM Sans"/>
                <a:sym typeface="DM Sans"/>
              </a:rPr>
              <a:t>Say, f(x) = x + 7, whatever value of x is put in this equation, will decide what value y gets.</a:t>
            </a:r>
            <a:endParaRPr sz="1400">
              <a:solidFill>
                <a:srgbClr val="070709"/>
              </a:solidFill>
              <a:latin typeface="DM Sans"/>
              <a:ea typeface="DM Sans"/>
              <a:cs typeface="DM Sans"/>
              <a:sym typeface="DM Sans"/>
            </a:endParaRPr>
          </a:p>
          <a:p>
            <a:pPr indent="-317500" lvl="1" marL="914400" rtl="0" algn="l">
              <a:lnSpc>
                <a:spcPct val="115000"/>
              </a:lnSpc>
              <a:spcBef>
                <a:spcPts val="0"/>
              </a:spcBef>
              <a:spcAft>
                <a:spcPts val="0"/>
              </a:spcAft>
              <a:buClr>
                <a:srgbClr val="070709"/>
              </a:buClr>
              <a:buSzPts val="1400"/>
              <a:buFont typeface="DM Sans"/>
              <a:buChar char="○"/>
            </a:pPr>
            <a:r>
              <a:rPr lang="en" sz="1400">
                <a:solidFill>
                  <a:srgbClr val="070709"/>
                </a:solidFill>
                <a:latin typeface="DM Sans"/>
                <a:ea typeface="DM Sans"/>
                <a:cs typeface="DM Sans"/>
                <a:sym typeface="DM Sans"/>
              </a:rPr>
              <a:t>X is independent bc it calls the shots, y is dependent bc it’s value is a result of operations on x</a:t>
            </a:r>
            <a:endParaRPr sz="1400">
              <a:solidFill>
                <a:srgbClr val="070709"/>
              </a:solidFill>
              <a:latin typeface="DM Sans"/>
              <a:ea typeface="DM Sans"/>
              <a:cs typeface="DM Sans"/>
              <a:sym typeface="DM Sans"/>
            </a:endParaRPr>
          </a:p>
          <a:p>
            <a:pPr indent="-317500" lvl="0" marL="457200" rtl="0" algn="l">
              <a:lnSpc>
                <a:spcPct val="115000"/>
              </a:lnSpc>
              <a:spcBef>
                <a:spcPts val="0"/>
              </a:spcBef>
              <a:spcAft>
                <a:spcPts val="0"/>
              </a:spcAft>
              <a:buClr>
                <a:srgbClr val="070709"/>
              </a:buClr>
              <a:buSzPts val="1400"/>
              <a:buFont typeface="DM Sans"/>
              <a:buChar char="●"/>
            </a:pPr>
            <a:r>
              <a:rPr lang="en" sz="1400">
                <a:solidFill>
                  <a:srgbClr val="070709"/>
                </a:solidFill>
                <a:latin typeface="DM Sans"/>
                <a:ea typeface="DM Sans"/>
                <a:cs typeface="DM Sans"/>
                <a:sym typeface="DM Sans"/>
              </a:rPr>
              <a:t>Explain removing data points w.r.t a particular confidence band</a:t>
            </a:r>
            <a:endParaRPr sz="1400">
              <a:solidFill>
                <a:srgbClr val="070709"/>
              </a:solidFill>
              <a:latin typeface="DM Sans"/>
              <a:ea typeface="DM Sans"/>
              <a:cs typeface="DM Sans"/>
              <a:sym typeface="DM Sans"/>
            </a:endParaRPr>
          </a:p>
          <a:p>
            <a:pPr indent="-317500" lvl="0" marL="457200" rtl="0" algn="l">
              <a:lnSpc>
                <a:spcPct val="115000"/>
              </a:lnSpc>
              <a:spcBef>
                <a:spcPts val="0"/>
              </a:spcBef>
              <a:spcAft>
                <a:spcPts val="0"/>
              </a:spcAft>
              <a:buClr>
                <a:srgbClr val="070709"/>
              </a:buClr>
              <a:buSzPts val="1400"/>
              <a:buFont typeface="DM Sans"/>
              <a:buChar char="●"/>
            </a:pPr>
            <a:r>
              <a:rPr lang="en" sz="1400">
                <a:solidFill>
                  <a:srgbClr val="070709"/>
                </a:solidFill>
                <a:latin typeface="DM Sans"/>
                <a:ea typeface="DM Sans"/>
                <a:cs typeface="DM Sans"/>
                <a:sym typeface="DM Sans"/>
              </a:rPr>
              <a:t>Example: predicting house prices</a:t>
            </a:r>
            <a:endParaRPr sz="1400">
              <a:solidFill>
                <a:srgbClr val="070709"/>
              </a:solidFill>
              <a:latin typeface="DM Sans"/>
              <a:ea typeface="DM Sans"/>
              <a:cs typeface="DM Sans"/>
              <a:sym typeface="DM Sans"/>
            </a:endParaRPr>
          </a:p>
          <a:p>
            <a:pPr indent="-317500" lvl="0" marL="457200" rtl="0" algn="l">
              <a:lnSpc>
                <a:spcPct val="115000"/>
              </a:lnSpc>
              <a:spcBef>
                <a:spcPts val="0"/>
              </a:spcBef>
              <a:spcAft>
                <a:spcPts val="0"/>
              </a:spcAft>
              <a:buClr>
                <a:srgbClr val="070709"/>
              </a:buClr>
              <a:buSzPts val="1400"/>
              <a:buFont typeface="DM Sans"/>
              <a:buChar char="●"/>
            </a:pPr>
            <a:r>
              <a:rPr lang="en" sz="1400">
                <a:solidFill>
                  <a:srgbClr val="070709"/>
                </a:solidFill>
                <a:latin typeface="DM Sans"/>
                <a:ea typeface="DM Sans"/>
                <a:cs typeface="DM Sans"/>
                <a:sym typeface="DM Sans"/>
              </a:rPr>
              <a:t>Question:</a:t>
            </a:r>
            <a:endParaRPr sz="1400">
              <a:solidFill>
                <a:srgbClr val="070709"/>
              </a:solidFill>
              <a:latin typeface="DM Sans"/>
              <a:ea typeface="DM Sans"/>
              <a:cs typeface="DM Sans"/>
              <a:sym typeface="DM Sans"/>
            </a:endParaRPr>
          </a:p>
          <a:p>
            <a:pPr indent="0" lvl="0" marL="457200" rtl="0" algn="l">
              <a:spcBef>
                <a:spcPts val="0"/>
              </a:spcBef>
              <a:spcAft>
                <a:spcPts val="0"/>
              </a:spcAft>
              <a:buNone/>
            </a:pPr>
            <a:r>
              <a:rPr lang="en"/>
              <a:t>Which of the following scenarios is NOT ideal for applying Linear Regression:</a:t>
            </a:r>
            <a:endParaRPr/>
          </a:p>
          <a:p>
            <a:pPr indent="-298450" lvl="0" marL="914400" rtl="0" algn="l">
              <a:spcBef>
                <a:spcPts val="0"/>
              </a:spcBef>
              <a:spcAft>
                <a:spcPts val="0"/>
              </a:spcAft>
              <a:buSzPts val="1100"/>
              <a:buChar char="●"/>
            </a:pPr>
            <a:r>
              <a:rPr lang="en"/>
              <a:t>Predicting a person’s weight based on their height, when the relationship between weight and height is non-linear</a:t>
            </a:r>
            <a:endParaRPr/>
          </a:p>
          <a:p>
            <a:pPr indent="-298450" lvl="0" marL="914400" rtl="0" algn="l">
              <a:spcBef>
                <a:spcPts val="0"/>
              </a:spcBef>
              <a:spcAft>
                <a:spcPts val="0"/>
              </a:spcAft>
              <a:buSzPts val="1100"/>
              <a:buChar char="●"/>
            </a:pPr>
            <a:r>
              <a:rPr lang="en"/>
              <a:t>Predicting the price of a house based on its size and location, when the relationship between size, location and price is linear</a:t>
            </a:r>
            <a:endParaRPr/>
          </a:p>
          <a:p>
            <a:pPr indent="-298450" lvl="0" marL="914400" rtl="0" algn="l">
              <a:spcBef>
                <a:spcPts val="0"/>
              </a:spcBef>
              <a:spcAft>
                <a:spcPts val="0"/>
              </a:spcAft>
              <a:buSzPts val="1100"/>
              <a:buChar char="●"/>
            </a:pPr>
            <a:r>
              <a:rPr lang="en"/>
              <a:t>Predicting a car’s fuel efficiency based on its engine size and age, when the relationship between engine size, age and fuel efficiency is linear</a:t>
            </a:r>
            <a:endParaRPr/>
          </a:p>
          <a:p>
            <a:pPr indent="-298450" lvl="0" marL="914400" rtl="0" algn="l">
              <a:spcBef>
                <a:spcPts val="0"/>
              </a:spcBef>
              <a:spcAft>
                <a:spcPts val="0"/>
              </a:spcAft>
              <a:buSzPts val="1100"/>
              <a:buChar char="●"/>
            </a:pPr>
            <a:r>
              <a:rPr lang="en"/>
              <a:t>Predicting the sales of a product next month based on past sales data, when the sales data shows a clear upward trend?</a:t>
            </a:r>
            <a:endParaRPr/>
          </a:p>
          <a:p>
            <a:pPr indent="0" lvl="0" marL="457200" rtl="0" algn="l">
              <a:spcBef>
                <a:spcPts val="0"/>
              </a:spcBef>
              <a:spcAft>
                <a:spcPts val="0"/>
              </a:spcAft>
              <a:buNone/>
            </a:pPr>
            <a:r>
              <a:rPr lang="en"/>
              <a:t>Answer: Predicting a person’s weight based on their height, when the relationship between weight and height is non-linear</a:t>
            </a:r>
            <a:endParaRPr sz="1200">
              <a:solidFill>
                <a:srgbClr val="D2D0CE"/>
              </a:solidFill>
              <a:highlight>
                <a:srgbClr val="F7F7F7"/>
              </a:highlight>
              <a:latin typeface="Roboto"/>
              <a:ea typeface="Roboto"/>
              <a:cs typeface="Roboto"/>
              <a:sym typeface="Roboto"/>
            </a:endParaRPr>
          </a:p>
          <a:p>
            <a:pPr indent="0" lvl="0" marL="0" rtl="0" algn="l">
              <a:lnSpc>
                <a:spcPct val="115000"/>
              </a:lnSpc>
              <a:spcBef>
                <a:spcPts val="0"/>
              </a:spcBef>
              <a:spcAft>
                <a:spcPts val="0"/>
              </a:spcAft>
              <a:buNone/>
            </a:pPr>
            <a:r>
              <a:t/>
            </a:r>
            <a:endParaRPr sz="1400">
              <a:solidFill>
                <a:srgbClr val="070709"/>
              </a:solidFill>
              <a:latin typeface="DM Sans"/>
              <a:ea typeface="DM Sans"/>
              <a:cs typeface="DM Sans"/>
              <a:sym typeface="DM Sans"/>
            </a:endParaRPr>
          </a:p>
          <a:p>
            <a:pPr indent="0" lvl="0" marL="457200" rtl="0" algn="l">
              <a:lnSpc>
                <a:spcPct val="115000"/>
              </a:lnSpc>
              <a:spcBef>
                <a:spcPts val="0"/>
              </a:spcBef>
              <a:spcAft>
                <a:spcPts val="0"/>
              </a:spcAft>
              <a:buNone/>
            </a:pPr>
            <a:r>
              <a:t/>
            </a:r>
            <a:endParaRPr sz="1400">
              <a:solidFill>
                <a:srgbClr val="070709"/>
              </a:solidFill>
              <a:latin typeface="DM Sans"/>
              <a:ea typeface="DM Sans"/>
              <a:cs typeface="DM Sans"/>
              <a:sym typeface="DM San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g2bb7d95bdc9_0_7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1" name="Google Shape;461;g2bb7d95bdc9_0_7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AutoNum type="arabicPeriod"/>
            </a:pPr>
            <a:r>
              <a:rPr lang="en"/>
              <a:t>Independent observations: Each observation is independent of the other. meaning there is no correlation between any input variables.</a:t>
            </a:r>
            <a:endParaRPr/>
          </a:p>
          <a:p>
            <a:pPr indent="-298450" lvl="0" marL="457200" rtl="0" algn="l">
              <a:spcBef>
                <a:spcPts val="0"/>
              </a:spcBef>
              <a:spcAft>
                <a:spcPts val="0"/>
              </a:spcAft>
              <a:buSzPts val="1100"/>
              <a:buAutoNum type="arabicPeriod"/>
            </a:pPr>
            <a:r>
              <a:rPr lang="en"/>
              <a:t>Binary dependent variables: It takes the assumption that the dependent variable must be binary or dichotomous, meaning it can take only two values. For more than two categories SoftMax functions are used.</a:t>
            </a:r>
            <a:endParaRPr/>
          </a:p>
          <a:p>
            <a:pPr indent="-298450" lvl="0" marL="457200" rtl="0" algn="l">
              <a:spcBef>
                <a:spcPts val="0"/>
              </a:spcBef>
              <a:spcAft>
                <a:spcPts val="0"/>
              </a:spcAft>
              <a:buSzPts val="1100"/>
              <a:buAutoNum type="arabicPeriod"/>
            </a:pPr>
            <a:r>
              <a:rPr lang="en"/>
              <a:t>Linearity relationship between independent variables and log odds: The relationship between the independent variables and the log odds of the dependent variable should be linear.</a:t>
            </a:r>
            <a:endParaRPr/>
          </a:p>
          <a:p>
            <a:pPr indent="-298450" lvl="0" marL="457200" rtl="0" algn="l">
              <a:spcBef>
                <a:spcPts val="0"/>
              </a:spcBef>
              <a:spcAft>
                <a:spcPts val="0"/>
              </a:spcAft>
              <a:buSzPts val="1100"/>
              <a:buAutoNum type="arabicPeriod"/>
            </a:pPr>
            <a:r>
              <a:rPr lang="en"/>
              <a:t>No outliers: There should be no outliers in the dataset.</a:t>
            </a:r>
            <a:endParaRPr/>
          </a:p>
          <a:p>
            <a:pPr indent="-298450" lvl="0" marL="457200" rtl="0" algn="l">
              <a:spcBef>
                <a:spcPts val="0"/>
              </a:spcBef>
              <a:spcAft>
                <a:spcPts val="0"/>
              </a:spcAft>
              <a:buSzPts val="1100"/>
              <a:buAutoNum type="arabicPeriod"/>
            </a:pPr>
            <a:r>
              <a:rPr lang="en"/>
              <a:t>Large sample size: The sample size is sufficiently large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Predicting whether a customer will leave based on historical data : spam detection</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g2bbac42412e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8" name="Google Shape;468;g2bbac42412e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true-false values and the </a:t>
            </a:r>
            <a:r>
              <a:rPr lang="en"/>
              <a:t>general</a:t>
            </a:r>
            <a:r>
              <a:rPr lang="en"/>
              <a:t> purpose of binary classification, we need logistic regression</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t>In logistic regression, having collinear variables can cause several problems:</a:t>
            </a:r>
            <a:endParaRPr/>
          </a:p>
          <a:p>
            <a:pPr indent="-298450" lvl="0" marL="457200" rtl="0" algn="l">
              <a:spcBef>
                <a:spcPts val="0"/>
              </a:spcBef>
              <a:spcAft>
                <a:spcPts val="0"/>
              </a:spcAft>
              <a:buSzPts val="1100"/>
              <a:buAutoNum type="arabicPeriod"/>
            </a:pPr>
            <a:r>
              <a:rPr lang="en"/>
              <a:t>Unstable Estimates: When predictor variables are highly correlated, the estimates of the coefficients can become unstable and vary greatly with small changes in the data or the model. This can make the model’s predictions unreliable, we’re mapping x with log of y</a:t>
            </a:r>
            <a:endParaRPr/>
          </a:p>
          <a:p>
            <a:pPr indent="-298450" lvl="0" marL="457200" rtl="0" algn="l">
              <a:spcBef>
                <a:spcPts val="0"/>
              </a:spcBef>
              <a:spcAft>
                <a:spcPts val="0"/>
              </a:spcAft>
              <a:buSzPts val="1100"/>
              <a:buAutoNum type="arabicPeriod"/>
            </a:pPr>
            <a:r>
              <a:rPr lang="en"/>
              <a:t>Interpretability Issues: Logistic regression coefficients represent the change in the log odds of the outcome for a one unit increase in the predictor variable, assuming all other variables are held constant. When predictors are highly correlated, it’s no longer possible to change one “while holding all others constant” because they move together. This makes it difficult to interpret the coefficients.</a:t>
            </a:r>
            <a:endParaRPr/>
          </a:p>
          <a:p>
            <a:pPr indent="-298450" lvl="0" marL="457200" rtl="0" algn="l">
              <a:spcBef>
                <a:spcPts val="0"/>
              </a:spcBef>
              <a:spcAft>
                <a:spcPts val="0"/>
              </a:spcAft>
              <a:buSzPts val="1100"/>
              <a:buAutoNum type="arabicPeriod"/>
            </a:pPr>
            <a:r>
              <a:rPr lang="en"/>
              <a:t>Multicollinearity: In severe cases, if two predictors are perfectly correlated, it leads to a situation called multicollinearity where the mathematical algorithm behind logistic regression cannot run.</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t>Logistic Regression: Which of the following scenarios is NOT ideal for applying Logistic Regression:</a:t>
            </a:r>
            <a:endParaRPr/>
          </a:p>
          <a:p>
            <a:pPr indent="-298450" lvl="0" marL="457200" rtl="0" algn="l">
              <a:spcBef>
                <a:spcPts val="0"/>
              </a:spcBef>
              <a:spcAft>
                <a:spcPts val="0"/>
              </a:spcAft>
              <a:buSzPts val="1100"/>
              <a:buChar char="●"/>
            </a:pPr>
            <a:r>
              <a:rPr lang="en"/>
              <a:t>Predicting whether an email is spam or not based on its content</a:t>
            </a:r>
            <a:endParaRPr/>
          </a:p>
          <a:p>
            <a:pPr indent="-298450" lvl="0" marL="457200" rtl="0" algn="l">
              <a:spcBef>
                <a:spcPts val="0"/>
              </a:spcBef>
              <a:spcAft>
                <a:spcPts val="0"/>
              </a:spcAft>
              <a:buSzPts val="1100"/>
              <a:buChar char="●"/>
            </a:pPr>
            <a:r>
              <a:rPr lang="en"/>
              <a:t>Predicting the breed of a dog based on its physical characteristics</a:t>
            </a:r>
            <a:endParaRPr/>
          </a:p>
          <a:p>
            <a:pPr indent="-298450" lvl="0" marL="457200" rtl="0" algn="l">
              <a:spcBef>
                <a:spcPts val="0"/>
              </a:spcBef>
              <a:spcAft>
                <a:spcPts val="0"/>
              </a:spcAft>
              <a:buSzPts val="1100"/>
              <a:buChar char="●"/>
            </a:pPr>
            <a:r>
              <a:rPr lang="en"/>
              <a:t>Predicting whether a credit card transaction is fraudulent or not</a:t>
            </a:r>
            <a:endParaRPr/>
          </a:p>
          <a:p>
            <a:pPr indent="-298450" lvl="0" marL="457200" rtl="0" algn="l">
              <a:spcBef>
                <a:spcPts val="0"/>
              </a:spcBef>
              <a:spcAft>
                <a:spcPts val="0"/>
              </a:spcAft>
              <a:buSzPts val="1100"/>
              <a:buChar char="●"/>
            </a:pPr>
            <a:r>
              <a:rPr lang="en"/>
              <a:t>Predicting whether a passenger survived on the Titanic based on their age, class, and gender</a:t>
            </a:r>
            <a:endParaRPr/>
          </a:p>
          <a:p>
            <a:pPr indent="0" lvl="0" marL="0" rtl="0" algn="l">
              <a:spcBef>
                <a:spcPts val="0"/>
              </a:spcBef>
              <a:spcAft>
                <a:spcPts val="0"/>
              </a:spcAft>
              <a:buNone/>
            </a:pPr>
            <a:r>
              <a:rPr lang="en"/>
              <a:t>Answer: Predicting the breed of a dog based on its physical characteristics, when the decision boundary is non-linear</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t>Logistic Regression can only be used for binary classification problems</a:t>
            </a:r>
            <a:endParaRPr/>
          </a:p>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2bb7d95bdc9_0_6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2bb7d95bdc9_0_6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Even skeptics agree no turning back from ChatGPT. It has taken AI way outside the scope and context of just programmers, and not just in a ‘i know the latest buzzword’ way but in a much direct context, everyday use context.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AI Winters: </a:t>
            </a:r>
            <a:r>
              <a:rPr lang="en"/>
              <a:t>1974–1980 and 1987–2000</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g2bb7d95bdc9_0_7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5" name="Google Shape;475;g2bb7d95bdc9_0_7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Non-parametric: no underlying assumptions about data</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Advantages:-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No Training Period- KNN modeling does not include training period as the data itself is a model which will be the reference for future prediction and because of this it is very time efficient in term of improvising for a random modeling on the available data.</a:t>
            </a:r>
            <a:endParaRPr/>
          </a:p>
          <a:p>
            <a:pPr indent="0" lvl="0" marL="0" rtl="0" algn="l">
              <a:spcBef>
                <a:spcPts val="0"/>
              </a:spcBef>
              <a:spcAft>
                <a:spcPts val="0"/>
              </a:spcAft>
              <a:buNone/>
            </a:pPr>
            <a:r>
              <a:rPr lang="en"/>
              <a:t>Easy Implementation- KNN is very easy to implement as the only thing to be calculated is the distance between different points on the basis of data of different features and this distance can easily be calculated using distance formula such as- Euclidian or Manhattan</a:t>
            </a:r>
            <a:endParaRPr/>
          </a:p>
          <a:p>
            <a:pPr indent="0" lvl="0" marL="0" rtl="0" algn="l">
              <a:spcBef>
                <a:spcPts val="0"/>
              </a:spcBef>
              <a:spcAft>
                <a:spcPts val="0"/>
              </a:spcAft>
              <a:buNone/>
            </a:pPr>
            <a:r>
              <a:rPr lang="en"/>
              <a:t>As there is no training period thus new data can be added at any time since it wont affect the model.</a:t>
            </a:r>
            <a:endParaRPr/>
          </a:p>
          <a:p>
            <a:pPr indent="0" lvl="0" marL="0" rtl="0" algn="l">
              <a:spcBef>
                <a:spcPts val="0"/>
              </a:spcBef>
              <a:spcAft>
                <a:spcPts val="0"/>
              </a:spcAft>
              <a:buNone/>
            </a:pPr>
            <a:r>
              <a:rPr lang="en"/>
              <a:t>Disadvantages:-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Does not work well with large dataset as calculating distances between each data instance would be very costly.</a:t>
            </a:r>
            <a:endParaRPr/>
          </a:p>
          <a:p>
            <a:pPr indent="0" lvl="0" marL="0" rtl="0" algn="l">
              <a:spcBef>
                <a:spcPts val="0"/>
              </a:spcBef>
              <a:spcAft>
                <a:spcPts val="0"/>
              </a:spcAft>
              <a:buNone/>
            </a:pPr>
            <a:r>
              <a:rPr lang="en"/>
              <a:t>Does not work well with high dimensionality as this will complicate the distance calculating process to calculate distance for each dimension.</a:t>
            </a:r>
            <a:endParaRPr/>
          </a:p>
          <a:p>
            <a:pPr indent="0" lvl="0" marL="0" rtl="0" algn="l">
              <a:spcBef>
                <a:spcPts val="0"/>
              </a:spcBef>
              <a:spcAft>
                <a:spcPts val="0"/>
              </a:spcAft>
              <a:buNone/>
            </a:pPr>
            <a:r>
              <a:rPr lang="en"/>
              <a:t>Sensitive to noisy and missing data</a:t>
            </a:r>
            <a:endParaRPr/>
          </a:p>
          <a:p>
            <a:pPr indent="0" lvl="0" marL="0" rtl="0" algn="l">
              <a:spcBef>
                <a:spcPts val="0"/>
              </a:spcBef>
              <a:spcAft>
                <a:spcPts val="0"/>
              </a:spcAft>
              <a:buNone/>
            </a:pPr>
            <a:r>
              <a:rPr lang="en"/>
              <a:t>Feature Scaling- Data in all the dimension should be scaled (normalized and standardized) properly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suggest similar products based on</a:t>
            </a:r>
            <a:endParaRPr/>
          </a:p>
          <a:p>
            <a:pPr indent="0" lvl="0" marL="0" rtl="0" algn="l">
              <a:spcBef>
                <a:spcPts val="0"/>
              </a:spcBef>
              <a:spcAft>
                <a:spcPts val="0"/>
              </a:spcAft>
              <a:buNone/>
            </a:pPr>
            <a:r>
              <a:rPr lang="en"/>
              <a:t>buying&amp; looking</a:t>
            </a:r>
            <a:endParaRPr/>
          </a:p>
          <a:p>
            <a:pPr indent="0" lvl="0" marL="0" rtl="0" algn="l">
              <a:spcBef>
                <a:spcPts val="0"/>
              </a:spcBef>
              <a:spcAft>
                <a:spcPts val="0"/>
              </a:spcAft>
              <a:buNone/>
            </a:pPr>
            <a:r>
              <a:rPr lang="en"/>
              <a:t>perspectives</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g2bbac42412e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3" name="Google Shape;483;g2bbac42412e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Non-parametric: no underlying assumptions about data</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g2bbac42412e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9" name="Google Shape;489;g2bbac42412e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Non-parametric: no underlying assumptions about data</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g2bbac42412e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5" name="Google Shape;495;g2bbac42412e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Non-parametric: no underlying assumptions about data</a:t>
            </a:r>
            <a:endParaRPr/>
          </a:p>
          <a:p>
            <a:pPr indent="0" lvl="0" marL="0" rtl="0" algn="l">
              <a:spcBef>
                <a:spcPts val="0"/>
              </a:spcBef>
              <a:spcAft>
                <a:spcPts val="0"/>
              </a:spcAft>
              <a:buNone/>
            </a:pPr>
            <a:r>
              <a:t/>
            </a:r>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The k-Nearest Neighbors (k-NN) algorithm can struggle with large datasets for a few reasons:</a:t>
            </a:r>
            <a:endParaRPr>
              <a:solidFill>
                <a:schemeClr val="dk1"/>
              </a:solidFill>
            </a:endParaRPr>
          </a:p>
          <a:p>
            <a:pPr indent="-298450" lvl="0" marL="457200" rtl="0" algn="l">
              <a:lnSpc>
                <a:spcPct val="115000"/>
              </a:lnSpc>
              <a:spcBef>
                <a:spcPts val="1200"/>
              </a:spcBef>
              <a:spcAft>
                <a:spcPts val="0"/>
              </a:spcAft>
              <a:buClr>
                <a:schemeClr val="dk1"/>
              </a:buClr>
              <a:buSzPts val="1100"/>
              <a:buAutoNum type="arabicPeriod"/>
            </a:pPr>
            <a:r>
              <a:rPr b="1" lang="en">
                <a:solidFill>
                  <a:schemeClr val="dk1"/>
                </a:solidFill>
              </a:rPr>
              <a:t>Computational Complexity:</a:t>
            </a:r>
            <a:r>
              <a:rPr lang="en">
                <a:solidFill>
                  <a:schemeClr val="dk1"/>
                </a:solidFill>
              </a:rPr>
              <a:t> k-NN is a distance-based algorithm. For each prediction, it calculates the distance between the new observation and every other point in the dataset. This can be computationally intensive and time-consuming when the dataset is large.</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a:solidFill>
                  <a:schemeClr val="dk1"/>
                </a:solidFill>
              </a:rPr>
              <a:t>Memory Usage:</a:t>
            </a:r>
            <a:r>
              <a:rPr lang="en">
                <a:solidFill>
                  <a:schemeClr val="dk1"/>
                </a:solidFill>
              </a:rPr>
              <a:t> k-NN is a lazy learning algorithm, meaning it doesn’t learn a discriminative function from the training data but memorizes the training dataset instead. So, the entire dataset needs to be stored in memory, which can be a problem if the dataset is large.</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a:solidFill>
                  <a:schemeClr val="dk1"/>
                </a:solidFill>
              </a:rPr>
              <a:t>Dimensionality:</a:t>
            </a:r>
            <a:r>
              <a:rPr lang="en">
                <a:solidFill>
                  <a:schemeClr val="dk1"/>
                </a:solidFill>
              </a:rPr>
              <a:t> In high-dimensional spaces (i.e., when there are many features), the concept of “closeness” or “distance” can become less meaningful, making k-NN less effective. This is known as the “curse of dimensionality,” and it affects all distance-based algorithms.</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a:solidFill>
                  <a:schemeClr val="dk1"/>
                </a:solidFill>
              </a:rPr>
              <a:t>Noise:</a:t>
            </a:r>
            <a:r>
              <a:rPr lang="en">
                <a:solidFill>
                  <a:schemeClr val="dk1"/>
                </a:solidFill>
              </a:rPr>
              <a:t> k-NN can be sensitive to noise in the dataset. In large datasets, the likelihood of having noisy or irrelevant features increases, which can negatively impact the performance of k-NN.</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Therefore, while k-NN can be a powerful algorithm for small to medium-sized datasets, it’s often not the best choice for very large datasets. Other algorithms, like tree-based methods or deep learning, might be more suitable for such cases. 😊</a:t>
            </a:r>
            <a:endParaRPr>
              <a:solidFill>
                <a:schemeClr val="dk1"/>
              </a:solidFill>
            </a:endParaRPr>
          </a:p>
          <a:p>
            <a:pPr indent="0" lvl="0" marL="0" rtl="0" algn="l">
              <a:spcBef>
                <a:spcPts val="120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Question: </a:t>
            </a:r>
            <a:endParaRPr/>
          </a:p>
          <a:p>
            <a:pPr indent="0" lvl="0" marL="0" rtl="0" algn="l">
              <a:spcBef>
                <a:spcPts val="0"/>
              </a:spcBef>
              <a:spcAft>
                <a:spcPts val="0"/>
              </a:spcAft>
              <a:buClr>
                <a:schemeClr val="dk1"/>
              </a:buClr>
              <a:buSzPts val="1100"/>
              <a:buFont typeface="Arial"/>
              <a:buNone/>
            </a:pPr>
            <a:r>
              <a:rPr lang="en"/>
              <a:t>K-Nearest Neighbors (K-NN): Which of the following scenarios is NOT ideal for applying K-NN:</a:t>
            </a:r>
            <a:endParaRPr/>
          </a:p>
          <a:p>
            <a:pPr indent="-298450" lvl="0" marL="457200" rtl="0" algn="l">
              <a:spcBef>
                <a:spcPts val="0"/>
              </a:spcBef>
              <a:spcAft>
                <a:spcPts val="0"/>
              </a:spcAft>
              <a:buSzPts val="1100"/>
              <a:buChar char="●"/>
            </a:pPr>
            <a:r>
              <a:rPr lang="en"/>
              <a:t>Classifying a fruit as either an apple or an orange based on its color and size, when the training dataset is small</a:t>
            </a:r>
            <a:endParaRPr/>
          </a:p>
          <a:p>
            <a:pPr indent="-298450" lvl="0" marL="457200" rtl="0" algn="l">
              <a:spcBef>
                <a:spcPts val="0"/>
              </a:spcBef>
              <a:spcAft>
                <a:spcPts val="0"/>
              </a:spcAft>
              <a:buSzPts val="1100"/>
              <a:buChar char="●"/>
            </a:pPr>
            <a:r>
              <a:rPr lang="en"/>
              <a:t>Predicting whether a patient has a disease or not based on their symptoms, when the training dataset is very large</a:t>
            </a:r>
            <a:endParaRPr/>
          </a:p>
          <a:p>
            <a:pPr indent="-298450" lvl="0" marL="457200" rtl="0" algn="l">
              <a:spcBef>
                <a:spcPts val="0"/>
              </a:spcBef>
              <a:spcAft>
                <a:spcPts val="0"/>
              </a:spcAft>
              <a:buSzPts val="1100"/>
              <a:buChar char="●"/>
            </a:pPr>
            <a:r>
              <a:rPr lang="en"/>
              <a:t>Predicting whether a document is related to sighting of UFOs, when the number of features (words in the document) is very large</a:t>
            </a:r>
            <a:endParaRPr/>
          </a:p>
          <a:p>
            <a:pPr indent="-298450" lvl="0" marL="457200" rtl="0" algn="l">
              <a:spcBef>
                <a:spcPts val="0"/>
              </a:spcBef>
              <a:spcAft>
                <a:spcPts val="0"/>
              </a:spcAft>
              <a:buSzPts val="1100"/>
              <a:buChar char="●"/>
            </a:pPr>
            <a:r>
              <a:rPr lang="en"/>
              <a:t>Predicting the species of a flower based on measurements of its petals, when the training dataset is small?</a:t>
            </a:r>
            <a:endParaRPr/>
          </a:p>
          <a:p>
            <a:pPr indent="0" lvl="0" marL="0" rtl="0" algn="l">
              <a:spcBef>
                <a:spcPts val="0"/>
              </a:spcBef>
              <a:spcAft>
                <a:spcPts val="0"/>
              </a:spcAft>
              <a:buClr>
                <a:schemeClr val="dk1"/>
              </a:buClr>
              <a:buSzPts val="1100"/>
              <a:buFont typeface="Arial"/>
              <a:buNone/>
            </a:pPr>
            <a:r>
              <a:rPr lang="en"/>
              <a:t>Answer: Predicting whether a patient has a disease or not based on their symptoms, when the training dataset is very large</a:t>
            </a:r>
            <a:endParaRPr/>
          </a:p>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g2bb7d95bdc9_0_7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1" name="Google Shape;501;g2bb7d95bdc9_0_7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With relation to our dataset, this concept can be understood as:</a:t>
            </a:r>
            <a:endParaRPr/>
          </a:p>
          <a:p>
            <a:pPr indent="-298450" lvl="0" marL="457200" rtl="0" algn="l">
              <a:spcBef>
                <a:spcPts val="0"/>
              </a:spcBef>
              <a:spcAft>
                <a:spcPts val="0"/>
              </a:spcAft>
              <a:buSzPts val="1100"/>
              <a:buChar char="●"/>
            </a:pPr>
            <a:r>
              <a:rPr lang="en"/>
              <a:t>We assume that no pair of features are dependent. For example, the temperature being ‘Hot’ has nothing to do with the humidity or the outlook being ‘Rainy’ has no effect on the winds. Hence, the features are assumed to be independent.</a:t>
            </a:r>
            <a:endParaRPr/>
          </a:p>
          <a:p>
            <a:pPr indent="-298450" lvl="0" marL="457200" rtl="0" algn="l">
              <a:spcBef>
                <a:spcPts val="0"/>
              </a:spcBef>
              <a:spcAft>
                <a:spcPts val="0"/>
              </a:spcAft>
              <a:buSzPts val="1100"/>
              <a:buChar char="●"/>
            </a:pPr>
            <a:r>
              <a:rPr lang="en"/>
              <a:t>Secondly, each feature is given the same weight(or importance). For example, knowing only temperature and humidity alone can’t predict the outcome accurately. None of the attributes is irrelevant and assumed to be contributing equally to the outcome.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Probability</a:t>
            </a:r>
            <a:r>
              <a:rPr lang="en"/>
              <a:t> of event A, given B is true [both being independent of each other]</a:t>
            </a:r>
            <a:endParaRPr/>
          </a:p>
          <a:p>
            <a:pPr indent="-298450" lvl="0" marL="457200" rtl="0" algn="l">
              <a:spcBef>
                <a:spcPts val="0"/>
              </a:spcBef>
              <a:spcAft>
                <a:spcPts val="0"/>
              </a:spcAft>
              <a:buSzPts val="1100"/>
              <a:buChar char="●"/>
            </a:pPr>
            <a:r>
              <a:rPr lang="en"/>
              <a:t>Basically, we are trying to find probability of event A, given the event B is true. Event B is also termed as evidence.</a:t>
            </a:r>
            <a:endParaRPr/>
          </a:p>
          <a:p>
            <a:pPr indent="-298450" lvl="0" marL="457200" rtl="0" algn="l">
              <a:spcBef>
                <a:spcPts val="0"/>
              </a:spcBef>
              <a:spcAft>
                <a:spcPts val="0"/>
              </a:spcAft>
              <a:buSzPts val="1100"/>
              <a:buChar char="●"/>
            </a:pPr>
            <a:r>
              <a:rPr lang="en"/>
              <a:t>P(A) is the priori of A (the prior probability, i.e. Probability of event before evidence is seen). The evidence is an attribute value of an unknown instance(here, it is event B).</a:t>
            </a:r>
            <a:endParaRPr/>
          </a:p>
          <a:p>
            <a:pPr indent="-298450" lvl="0" marL="457200" rtl="0" algn="l">
              <a:spcBef>
                <a:spcPts val="0"/>
              </a:spcBef>
              <a:spcAft>
                <a:spcPts val="0"/>
              </a:spcAft>
              <a:buSzPts val="1100"/>
              <a:buChar char="●"/>
            </a:pPr>
            <a:r>
              <a:rPr lang="en"/>
              <a:t>P(B) is Marginal Probability: Probability of Evidence.</a:t>
            </a:r>
            <a:endParaRPr/>
          </a:p>
          <a:p>
            <a:pPr indent="-298450" lvl="0" marL="457200" rtl="0" algn="l">
              <a:spcBef>
                <a:spcPts val="0"/>
              </a:spcBef>
              <a:spcAft>
                <a:spcPts val="0"/>
              </a:spcAft>
              <a:buSzPts val="1100"/>
              <a:buChar char="●"/>
            </a:pPr>
            <a:r>
              <a:rPr lang="en"/>
              <a:t>P(A|B) is a posteriori probability of B, i.e. probability of event after evidence is seen.</a:t>
            </a:r>
            <a:endParaRPr/>
          </a:p>
          <a:p>
            <a:pPr indent="-298450" lvl="0" marL="457200" rtl="0" algn="l">
              <a:spcBef>
                <a:spcPts val="0"/>
              </a:spcBef>
              <a:spcAft>
                <a:spcPts val="0"/>
              </a:spcAft>
              <a:buSzPts val="1100"/>
              <a:buChar char="●"/>
            </a:pPr>
            <a:r>
              <a:rPr lang="en"/>
              <a:t>P(B|A) is Likelihood probability i.e the likelihood that a hypothesis will come true based on the evidence.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Example: Sentiment analysis of texts [most overused</a:t>
            </a:r>
            <a:endParaRPr/>
          </a:p>
          <a:p>
            <a:pPr indent="0" lvl="0" marL="0" rtl="0" algn="l">
              <a:spcBef>
                <a:spcPts val="0"/>
              </a:spcBef>
              <a:spcAft>
                <a:spcPts val="0"/>
              </a:spcAft>
              <a:buNone/>
            </a:pPr>
            <a:r>
              <a:rPr lang="en"/>
              <a:t>project =</a:t>
            </a:r>
            <a:endParaRPr/>
          </a:p>
          <a:p>
            <a:pPr indent="0" lvl="0" marL="0" rtl="0" algn="l">
              <a:spcBef>
                <a:spcPts val="0"/>
              </a:spcBef>
              <a:spcAft>
                <a:spcPts val="0"/>
              </a:spcAft>
              <a:buNone/>
            </a:pPr>
            <a:r>
              <a:rPr lang="en"/>
              <a:t>Twitter sentiment</a:t>
            </a:r>
            <a:endParaRPr/>
          </a:p>
          <a:p>
            <a:pPr indent="0" lvl="0" marL="0" rtl="0" algn="l">
              <a:spcBef>
                <a:spcPts val="0"/>
              </a:spcBef>
              <a:spcAft>
                <a:spcPts val="0"/>
              </a:spcAft>
              <a:buNone/>
            </a:pPr>
            <a:r>
              <a:rPr lang="en"/>
              <a:t>analysis]</a:t>
            </a:r>
            <a:endParaRPr/>
          </a:p>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g2bbac42412e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9" name="Google Shape;509;g2bbac42412e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With relation to our dataset, this concept can be understood as:</a:t>
            </a:r>
            <a:endParaRPr/>
          </a:p>
          <a:p>
            <a:pPr indent="-298450" lvl="0" marL="457200" rtl="0" algn="l">
              <a:spcBef>
                <a:spcPts val="0"/>
              </a:spcBef>
              <a:spcAft>
                <a:spcPts val="0"/>
              </a:spcAft>
              <a:buSzPts val="1100"/>
              <a:buChar char="●"/>
            </a:pPr>
            <a:r>
              <a:rPr lang="en"/>
              <a:t>We assume that no pair of features are dependent. For example, the temperature being ‘Hot’ has nothing to do with the humidity or the outlook being ‘Rainy’ has no effect on the winds. Hence, the features are assumed to be independent.</a:t>
            </a:r>
            <a:endParaRPr/>
          </a:p>
          <a:p>
            <a:pPr indent="-298450" lvl="0" marL="457200" rtl="0" algn="l">
              <a:spcBef>
                <a:spcPts val="0"/>
              </a:spcBef>
              <a:spcAft>
                <a:spcPts val="0"/>
              </a:spcAft>
              <a:buSzPts val="1100"/>
              <a:buChar char="●"/>
            </a:pPr>
            <a:r>
              <a:rPr lang="en"/>
              <a:t>Secondly, each feature is given the same weight(or importance). For example, knowing only temperature and humidity alone can’t predict the outcome accurately. None of the attributes is irrelevant and assumed to be contributing equally to the outcome.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Assumes that features are independent, which may not always hold in real-world data.</a:t>
            </a:r>
            <a:endParaRPr/>
          </a:p>
          <a:p>
            <a:pPr indent="-298450" lvl="0" marL="457200" rtl="0" algn="l">
              <a:spcBef>
                <a:spcPts val="0"/>
              </a:spcBef>
              <a:spcAft>
                <a:spcPts val="0"/>
              </a:spcAft>
              <a:buSzPts val="1100"/>
              <a:buChar char="●"/>
            </a:pPr>
            <a:r>
              <a:rPr lang="en"/>
              <a:t>Can be influenced by irrelevant attributes.</a:t>
            </a:r>
            <a:endParaRPr/>
          </a:p>
          <a:p>
            <a:pPr indent="-298450" lvl="0" marL="457200" rtl="0" algn="l">
              <a:spcBef>
                <a:spcPts val="0"/>
              </a:spcBef>
              <a:spcAft>
                <a:spcPts val="0"/>
              </a:spcAft>
              <a:buSzPts val="1100"/>
              <a:buChar char="●"/>
            </a:pPr>
            <a:r>
              <a:rPr lang="en"/>
              <a:t>May assign zero probability to unseen events, leading to poor generalization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Question:</a:t>
            </a:r>
            <a:endParaRPr/>
          </a:p>
          <a:p>
            <a:pPr indent="0" lvl="0" marL="0" rtl="0" algn="l">
              <a:spcBef>
                <a:spcPts val="0"/>
              </a:spcBef>
              <a:spcAft>
                <a:spcPts val="0"/>
              </a:spcAft>
              <a:buNone/>
            </a:pPr>
            <a:r>
              <a:rPr lang="en"/>
              <a:t>Naive Bayes: Which of the following scenarios is ideal for applying Naive Bayes:</a:t>
            </a:r>
            <a:endParaRPr/>
          </a:p>
          <a:p>
            <a:pPr indent="-298450" lvl="0" marL="457200" rtl="0" algn="l">
              <a:spcBef>
                <a:spcPts val="0"/>
              </a:spcBef>
              <a:spcAft>
                <a:spcPts val="0"/>
              </a:spcAft>
              <a:buSzPts val="1100"/>
              <a:buChar char="●"/>
            </a:pPr>
            <a:r>
              <a:rPr lang="en"/>
              <a:t>Predicting whether an email is spam or not based on its content</a:t>
            </a:r>
            <a:endParaRPr/>
          </a:p>
          <a:p>
            <a:pPr indent="-298450" lvl="0" marL="457200" rtl="0" algn="l">
              <a:spcBef>
                <a:spcPts val="0"/>
              </a:spcBef>
              <a:spcAft>
                <a:spcPts val="0"/>
              </a:spcAft>
              <a:buSzPts val="1100"/>
              <a:buChar char="●"/>
            </a:pPr>
            <a:r>
              <a:rPr lang="en"/>
              <a:t>Predicting the price of a house based on its size and location</a:t>
            </a:r>
            <a:endParaRPr/>
          </a:p>
          <a:p>
            <a:pPr indent="0" lvl="0" marL="0" rtl="0" algn="l">
              <a:spcBef>
                <a:spcPts val="0"/>
              </a:spcBef>
              <a:spcAft>
                <a:spcPts val="0"/>
              </a:spcAft>
              <a:buNone/>
            </a:pPr>
            <a:r>
              <a:rPr lang="en"/>
              <a:t>Answer: Predicting the price of a house based on its size and location</a:t>
            </a:r>
            <a:endParaRPr/>
          </a:p>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g2bb7d95bdc9_0_7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7" name="Google Shape;517;g2bb7d95bdc9_0_7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AutoNum type="arabicPeriod"/>
            </a:pPr>
            <a:r>
              <a:rPr lang="en"/>
              <a:t> The decision tree contains lots of layers, which makes it complex.</a:t>
            </a:r>
            <a:endParaRPr/>
          </a:p>
          <a:p>
            <a:pPr indent="-298450" lvl="0" marL="457200" rtl="0" algn="l">
              <a:spcBef>
                <a:spcPts val="0"/>
              </a:spcBef>
              <a:spcAft>
                <a:spcPts val="0"/>
              </a:spcAft>
              <a:buSzPts val="1100"/>
              <a:buAutoNum type="arabicPeriod"/>
            </a:pPr>
            <a:r>
              <a:rPr lang="en"/>
              <a:t> It may have an overfitting issue, which can be resolved using the Random Forest algorithm.</a:t>
            </a:r>
            <a:endParaRPr/>
          </a:p>
          <a:p>
            <a:pPr indent="-298450" lvl="0" marL="457200" rtl="0" algn="l">
              <a:spcBef>
                <a:spcPts val="0"/>
              </a:spcBef>
              <a:spcAft>
                <a:spcPts val="0"/>
              </a:spcAft>
              <a:buSzPts val="1100"/>
              <a:buAutoNum type="arabicPeriod"/>
            </a:pPr>
            <a:r>
              <a:rPr lang="en"/>
              <a:t> For more class labels, the computational complexity of the decision tree may increase</a:t>
            </a:r>
            <a:endParaRPr/>
          </a:p>
          <a:p>
            <a:pPr indent="-298450" lvl="0" marL="457200" rtl="0" algn="l">
              <a:spcBef>
                <a:spcPts val="0"/>
              </a:spcBef>
              <a:spcAft>
                <a:spcPts val="0"/>
              </a:spcAft>
              <a:buSzPts val="1100"/>
              <a:buAutoNum type="arabicPeriod"/>
            </a:pPr>
            <a:r>
              <a:rPr lang="en"/>
              <a:t>Greedy algorithm*</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Determining credit worthiness depending on credit history</a:t>
            </a:r>
            <a:endParaRPr/>
          </a:p>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g2bbac42412e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4" name="Google Shape;524;g2bbac42412e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g2bbac42412e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0" name="Google Shape;530;g2bbac42412e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Example of the dataset: why i love decision trees is that it allows you to extract </a:t>
            </a:r>
            <a:r>
              <a:rPr lang="en"/>
              <a:t>multiple</a:t>
            </a:r>
            <a:r>
              <a:rPr lang="en"/>
              <a:t> </a:t>
            </a:r>
            <a:r>
              <a:rPr lang="en"/>
              <a:t>predictions</a:t>
            </a:r>
            <a:r>
              <a:rPr lang="en"/>
              <a:t> from the same data, depending on how you establish your </a:t>
            </a:r>
            <a:r>
              <a:rPr lang="en"/>
              <a:t>sequence</a:t>
            </a:r>
            <a:r>
              <a:rPr lang="en"/>
              <a:t> of features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2bb7d95bdc9_0_6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2bb7d95bdc9_0_6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Most of the AI Winter was about vendors making promises and falling short fo them. In terms of technology, being 6 years behind </a:t>
            </a:r>
            <a:r>
              <a:rPr lang="en"/>
              <a:t>schedule</a:t>
            </a:r>
            <a:r>
              <a:rPr lang="en"/>
              <a:t> is A LOT LIKE LYING. This is also a con when research is led by industry instead of academic. It’s mainly designed to be profit-driven, to out-compete competitors and basically, culminate into a product. If it doesn’t do that, it’s over.</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2bb7d95bdc9_0_6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2bb7d95bdc9_0_6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all of the structuring depends on who you ask.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2bb7d95bdc9_0_6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2bb7d95bdc9_0_6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2bb7d95bdc9_0_6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2bb7d95bdc9_0_6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If you ask me, this is what I am calling it! Unironically, this is also how seriously categorisation </a:t>
            </a:r>
            <a:r>
              <a:rPr lang="en"/>
              <a:t>within</a:t>
            </a:r>
            <a:r>
              <a:rPr lang="en"/>
              <a:t> domains and lines between different AI technologies is you should take.</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2bb7d95bdc9_0_6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2bb7d95bdc9_0_6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agree that these mean 4 different things. That’s all.</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2bb7d95bdc9_0_6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2bb7d95bdc9_0_6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Char char="●"/>
            </a:pPr>
            <a:r>
              <a:rPr b="1" lang="en">
                <a:solidFill>
                  <a:schemeClr val="dk1"/>
                </a:solidFill>
              </a:rPr>
              <a:t>Deep Learning</a:t>
            </a:r>
            <a:r>
              <a:rPr lang="en">
                <a:solidFill>
                  <a:schemeClr val="dk1"/>
                </a:solidFill>
              </a:rPr>
              <a:t> </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is like a self-learning artist. Imagine you give this artist a bunch of pictures of cats and dogs. At first, the artist knows nothing about what cats and dogs look like. But as they go through the pictures, they start noticing features on their own - like dogs have different ear shapes while cats’ ears are mostly the same, or dogs can be big or small while cats are usually small. </a:t>
            </a:r>
            <a:r>
              <a:rPr lang="en">
                <a:solidFill>
                  <a:schemeClr val="dk1"/>
                </a:solidFill>
                <a:uFill>
                  <a:noFill/>
                </a:uFill>
                <a:hlinkClick r:id="rId2">
                  <a:extLst>
                    <a:ext uri="{A12FA001-AC4F-418D-AE19-62706E023703}">
                      <ahyp:hlinkClr val="tx"/>
                    </a:ext>
                  </a:extLst>
                </a:hlinkClick>
              </a:rPr>
              <a:t>Over time, with lots of pictures (data), the artist becomes really good at telling dogs and cats apart just by looking at them</a:t>
            </a:r>
            <a:r>
              <a:rPr lang="en">
                <a:solidFill>
                  <a:schemeClr val="dk1"/>
                </a:solidFill>
              </a:rPr>
              <a:t>.</a:t>
            </a:r>
            <a:endParaRPr>
              <a:solidFill>
                <a:schemeClr val="dk1"/>
              </a:solidFill>
            </a:endParaRPr>
          </a:p>
          <a:p>
            <a:pPr indent="-298450" lvl="0" marL="457200" rtl="0" algn="l">
              <a:spcBef>
                <a:spcPts val="0"/>
              </a:spcBef>
              <a:spcAft>
                <a:spcPts val="0"/>
              </a:spcAft>
              <a:buClr>
                <a:schemeClr val="dk1"/>
              </a:buClr>
              <a:buSzPts val="1100"/>
              <a:buChar char="●"/>
            </a:pPr>
            <a:r>
              <a:rPr b="1" lang="en">
                <a:solidFill>
                  <a:schemeClr val="dk1"/>
                </a:solidFill>
              </a:rPr>
              <a:t>Supervised Learning</a:t>
            </a:r>
            <a:r>
              <a:rPr lang="en">
                <a:solidFill>
                  <a:schemeClr val="dk1"/>
                </a:solidFill>
              </a:rPr>
              <a:t>, </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on the other hand, is like a student with a very attentive teacher. The teacher already knows what cats and dogs look like. They guide the student through the learning process, pointing out the features of cats and dogs in the pictures. </a:t>
            </a:r>
            <a:r>
              <a:rPr lang="en">
                <a:solidFill>
                  <a:schemeClr val="dk1"/>
                </a:solidFill>
                <a:uFill>
                  <a:noFill/>
                </a:uFill>
                <a:hlinkClick r:id="rId3">
                  <a:extLst>
                    <a:ext uri="{A12FA001-AC4F-418D-AE19-62706E023703}">
                      <ahyp:hlinkClr val="tx"/>
                    </a:ext>
                  </a:extLst>
                </a:hlinkClick>
              </a:rPr>
              <a:t>For example, the teacher might say, “This is a dog because it has a long snout, and this is a cat because it meows.” The student learns to recognize cats and dogs based on the features pointed out by the teacher</a:t>
            </a:r>
            <a:r>
              <a:rPr lang="en">
                <a:solidFill>
                  <a:schemeClr val="dk1"/>
                </a:solidFill>
              </a:rPr>
              <a:t>.</a:t>
            </a:r>
            <a:endParaRPr>
              <a:solidFill>
                <a:schemeClr val="dk1"/>
              </a:solidFill>
            </a:endParaRPr>
          </a:p>
          <a:p>
            <a:pPr indent="-298450" lvl="0" marL="457200" rtl="0" algn="l">
              <a:spcBef>
                <a:spcPts val="0"/>
              </a:spcBef>
              <a:spcAft>
                <a:spcPts val="0"/>
              </a:spcAft>
              <a:buClr>
                <a:schemeClr val="dk1"/>
              </a:buClr>
              <a:buSzPts val="1100"/>
              <a:buChar char="●"/>
            </a:pPr>
            <a:r>
              <a:rPr b="1" lang="en">
                <a:solidFill>
                  <a:schemeClr val="dk1"/>
                </a:solidFill>
              </a:rPr>
              <a:t>Reinforcement Learning</a:t>
            </a:r>
            <a:r>
              <a:rPr lang="en">
                <a:solidFill>
                  <a:schemeClr val="dk1"/>
                </a:solidFill>
              </a:rPr>
              <a:t> </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is like training a dog. You don’t tell the dog exactly what to do. </a:t>
            </a:r>
            <a:r>
              <a:rPr lang="en">
                <a:solidFill>
                  <a:schemeClr val="dk1"/>
                </a:solidFill>
                <a:uFill>
                  <a:noFill/>
                </a:uFill>
                <a:hlinkClick r:id="rId4">
                  <a:extLst>
                    <a:ext uri="{A12FA001-AC4F-418D-AE19-62706E023703}">
                      <ahyp:hlinkClr val="tx"/>
                    </a:ext>
                  </a:extLst>
                </a:hlinkClick>
              </a:rPr>
              <a:t>Instead, you reward the dog (give it a treat) when it does something you want, like sitting or fetching a ball</a:t>
            </a:r>
            <a:r>
              <a:rPr lang="en">
                <a:solidFill>
                  <a:schemeClr val="dk1"/>
                </a:solidFill>
              </a:rPr>
              <a:t>. Over time, the dog learns to perform these actions to get more treats. </a:t>
            </a:r>
            <a:r>
              <a:rPr lang="en">
                <a:solidFill>
                  <a:schemeClr val="dk1"/>
                </a:solidFill>
                <a:uFill>
                  <a:noFill/>
                </a:uFill>
                <a:hlinkClick r:id="rId5">
                  <a:extLst>
                    <a:ext uri="{A12FA001-AC4F-418D-AE19-62706E023703}">
                      <ahyp:hlinkClr val="tx"/>
                    </a:ext>
                  </a:extLst>
                </a:hlinkClick>
              </a:rPr>
              <a:t>Similarly, in reinforcement learning, an algorithm learns to perform actions that yield the highest reward</a:t>
            </a:r>
            <a:r>
              <a:rPr lang="en">
                <a:solidFill>
                  <a:schemeClr val="dk1"/>
                </a:solidFill>
              </a:rPr>
              <a:t>.</a:t>
            </a:r>
            <a:endParaRPr>
              <a:solidFill>
                <a:schemeClr val="dk1"/>
              </a:solidFill>
            </a:endParaRPr>
          </a:p>
          <a:p>
            <a:pPr indent="-298450" lvl="0" marL="457200" rtl="0" algn="l">
              <a:spcBef>
                <a:spcPts val="0"/>
              </a:spcBef>
              <a:spcAft>
                <a:spcPts val="0"/>
              </a:spcAft>
              <a:buClr>
                <a:schemeClr val="dk1"/>
              </a:buClr>
              <a:buSzPts val="1100"/>
              <a:buChar char="●"/>
            </a:pPr>
            <a:r>
              <a:rPr b="1" lang="en">
                <a:solidFill>
                  <a:schemeClr val="dk1"/>
                </a:solidFill>
              </a:rPr>
              <a:t>Unsupervised Learning</a:t>
            </a:r>
            <a:r>
              <a:rPr lang="en">
                <a:solidFill>
                  <a:schemeClr val="dk1"/>
                </a:solidFill>
              </a:rPr>
              <a:t>, </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on the other hand, is like a toddler exploring a room full of toys. </a:t>
            </a:r>
            <a:r>
              <a:rPr lang="en">
                <a:solidFill>
                  <a:schemeClr val="dk1"/>
                </a:solidFill>
                <a:uFill>
                  <a:noFill/>
                </a:uFill>
                <a:hlinkClick r:id="rId6">
                  <a:extLst>
                    <a:ext uri="{A12FA001-AC4F-418D-AE19-62706E023703}">
                      <ahyp:hlinkClr val="tx"/>
                    </a:ext>
                  </a:extLst>
                </a:hlinkClick>
              </a:rPr>
              <a:t>The toddler doesn’t know what each toy does, but by playing around (clustering and associating), they start to understand - blocks can be stacked, balls can be rolled, etc</a:t>
            </a:r>
            <a:r>
              <a:rPr lang="en">
                <a:solidFill>
                  <a:schemeClr val="dk1"/>
                </a:solidFill>
              </a:rPr>
              <a:t>. </a:t>
            </a:r>
            <a:r>
              <a:rPr lang="en">
                <a:solidFill>
                  <a:schemeClr val="dk1"/>
                </a:solidFill>
                <a:uFill>
                  <a:noFill/>
                </a:uFill>
                <a:hlinkClick r:id="rId7">
                  <a:extLst>
                    <a:ext uri="{A12FA001-AC4F-418D-AE19-62706E023703}">
                      <ahyp:hlinkClr val="tx"/>
                    </a:ext>
                  </a:extLst>
                </a:hlinkClick>
              </a:rPr>
              <a:t>Similarly, in unsupervised learning, the algorithm explores the data and starts finding patterns and structures without any prior knowledge</a:t>
            </a:r>
            <a:r>
              <a:rPr lang="en">
                <a:solidFill>
                  <a:schemeClr val="dk1"/>
                </a:solidFill>
              </a:rPr>
              <a:t>.</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In unsupervised learning the output would not be something such as telling whether its a cat or a dog. Here its more of grouping data or categories by finding more patterns.The goal in unsupervised learning is to find similarities and differences between data-points.</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2bb7d95bdc9_0_6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2bb7d95bdc9_0_6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p:nvPr/>
        </p:nvSpPr>
        <p:spPr>
          <a:xfrm>
            <a:off x="-12725" y="-18150"/>
            <a:ext cx="726000" cy="51798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 name="Google Shape;10;p2"/>
          <p:cNvCxnSpPr/>
          <p:nvPr/>
        </p:nvCxnSpPr>
        <p:spPr>
          <a:xfrm>
            <a:off x="-13200" y="543350"/>
            <a:ext cx="9170400" cy="0"/>
          </a:xfrm>
          <a:prstGeom prst="straightConnector1">
            <a:avLst/>
          </a:prstGeom>
          <a:noFill/>
          <a:ln cap="flat" cmpd="sng" w="9525">
            <a:solidFill>
              <a:schemeClr val="dk1"/>
            </a:solidFill>
            <a:prstDash val="solid"/>
            <a:round/>
            <a:headEnd len="med" w="med" type="none"/>
            <a:tailEnd len="med" w="med" type="none"/>
          </a:ln>
        </p:spPr>
      </p:cxnSp>
      <p:cxnSp>
        <p:nvCxnSpPr>
          <p:cNvPr id="11" name="Google Shape;11;p2"/>
          <p:cNvCxnSpPr/>
          <p:nvPr/>
        </p:nvCxnSpPr>
        <p:spPr>
          <a:xfrm>
            <a:off x="-13200" y="4604000"/>
            <a:ext cx="9170400" cy="0"/>
          </a:xfrm>
          <a:prstGeom prst="straightConnector1">
            <a:avLst/>
          </a:prstGeom>
          <a:noFill/>
          <a:ln cap="flat" cmpd="sng" w="9525">
            <a:solidFill>
              <a:schemeClr val="dk1"/>
            </a:solidFill>
            <a:prstDash val="solid"/>
            <a:round/>
            <a:headEnd len="med" w="med" type="none"/>
            <a:tailEnd len="med" w="med" type="none"/>
          </a:ln>
        </p:spPr>
      </p:cxnSp>
      <p:cxnSp>
        <p:nvCxnSpPr>
          <p:cNvPr id="12" name="Google Shape;12;p2"/>
          <p:cNvCxnSpPr/>
          <p:nvPr/>
        </p:nvCxnSpPr>
        <p:spPr>
          <a:xfrm>
            <a:off x="713225" y="-11100"/>
            <a:ext cx="0" cy="5165700"/>
          </a:xfrm>
          <a:prstGeom prst="straightConnector1">
            <a:avLst/>
          </a:prstGeom>
          <a:noFill/>
          <a:ln cap="flat" cmpd="sng" w="9525">
            <a:solidFill>
              <a:schemeClr val="dk1"/>
            </a:solidFill>
            <a:prstDash val="solid"/>
            <a:round/>
            <a:headEnd len="med" w="med" type="none"/>
            <a:tailEnd len="med" w="med" type="none"/>
          </a:ln>
        </p:spPr>
      </p:cxnSp>
      <p:grpSp>
        <p:nvGrpSpPr>
          <p:cNvPr id="13" name="Google Shape;13;p2"/>
          <p:cNvGrpSpPr/>
          <p:nvPr/>
        </p:nvGrpSpPr>
        <p:grpSpPr>
          <a:xfrm>
            <a:off x="8547225" y="141313"/>
            <a:ext cx="494400" cy="242300"/>
            <a:chOff x="8468325" y="185200"/>
            <a:chExt cx="494400" cy="242300"/>
          </a:xfrm>
        </p:grpSpPr>
        <p:cxnSp>
          <p:nvCxnSpPr>
            <p:cNvPr id="14" name="Google Shape;14;p2"/>
            <p:cNvCxnSpPr/>
            <p:nvPr/>
          </p:nvCxnSpPr>
          <p:spPr>
            <a:xfrm>
              <a:off x="8468325" y="185200"/>
              <a:ext cx="494400" cy="0"/>
            </a:xfrm>
            <a:prstGeom prst="straightConnector1">
              <a:avLst/>
            </a:prstGeom>
            <a:noFill/>
            <a:ln cap="flat" cmpd="sng" w="9525">
              <a:solidFill>
                <a:schemeClr val="dk1"/>
              </a:solidFill>
              <a:prstDash val="solid"/>
              <a:round/>
              <a:headEnd len="med" w="med" type="none"/>
              <a:tailEnd len="med" w="med" type="none"/>
            </a:ln>
          </p:spPr>
        </p:cxnSp>
        <p:cxnSp>
          <p:nvCxnSpPr>
            <p:cNvPr id="15" name="Google Shape;15;p2"/>
            <p:cNvCxnSpPr/>
            <p:nvPr/>
          </p:nvCxnSpPr>
          <p:spPr>
            <a:xfrm>
              <a:off x="8468325" y="263825"/>
              <a:ext cx="494400" cy="0"/>
            </a:xfrm>
            <a:prstGeom prst="straightConnector1">
              <a:avLst/>
            </a:prstGeom>
            <a:noFill/>
            <a:ln cap="flat" cmpd="sng" w="9525">
              <a:solidFill>
                <a:schemeClr val="dk1"/>
              </a:solidFill>
              <a:prstDash val="solid"/>
              <a:round/>
              <a:headEnd len="med" w="med" type="none"/>
              <a:tailEnd len="med" w="med" type="none"/>
            </a:ln>
          </p:spPr>
        </p:cxnSp>
        <p:cxnSp>
          <p:nvCxnSpPr>
            <p:cNvPr id="16" name="Google Shape;16;p2"/>
            <p:cNvCxnSpPr/>
            <p:nvPr/>
          </p:nvCxnSpPr>
          <p:spPr>
            <a:xfrm>
              <a:off x="8468325" y="344825"/>
              <a:ext cx="494400" cy="0"/>
            </a:xfrm>
            <a:prstGeom prst="straightConnector1">
              <a:avLst/>
            </a:prstGeom>
            <a:noFill/>
            <a:ln cap="flat" cmpd="sng" w="9525">
              <a:solidFill>
                <a:schemeClr val="dk1"/>
              </a:solidFill>
              <a:prstDash val="solid"/>
              <a:round/>
              <a:headEnd len="med" w="med" type="none"/>
              <a:tailEnd len="med" w="med" type="none"/>
            </a:ln>
          </p:spPr>
        </p:cxnSp>
        <p:cxnSp>
          <p:nvCxnSpPr>
            <p:cNvPr id="17" name="Google Shape;17;p2"/>
            <p:cNvCxnSpPr/>
            <p:nvPr/>
          </p:nvCxnSpPr>
          <p:spPr>
            <a:xfrm>
              <a:off x="8468325" y="427500"/>
              <a:ext cx="494400" cy="0"/>
            </a:xfrm>
            <a:prstGeom prst="straightConnector1">
              <a:avLst/>
            </a:prstGeom>
            <a:noFill/>
            <a:ln cap="flat" cmpd="sng" w="9525">
              <a:solidFill>
                <a:schemeClr val="dk1"/>
              </a:solidFill>
              <a:prstDash val="solid"/>
              <a:round/>
              <a:headEnd len="med" w="med" type="none"/>
              <a:tailEnd len="med" w="med" type="none"/>
            </a:ln>
          </p:spPr>
        </p:cxnSp>
      </p:grpSp>
      <p:sp>
        <p:nvSpPr>
          <p:cNvPr id="18" name="Google Shape;18;p2"/>
          <p:cNvSpPr/>
          <p:nvPr/>
        </p:nvSpPr>
        <p:spPr>
          <a:xfrm>
            <a:off x="191734" y="114426"/>
            <a:ext cx="310152" cy="296079"/>
          </a:xfrm>
          <a:custGeom>
            <a:rect b="b" l="l" r="r" t="t"/>
            <a:pathLst>
              <a:path extrusionOk="0" h="93770" w="98227">
                <a:moveTo>
                  <a:pt x="42818" y="1"/>
                </a:moveTo>
                <a:lnTo>
                  <a:pt x="42818" y="41023"/>
                </a:lnTo>
                <a:lnTo>
                  <a:pt x="3908" y="28455"/>
                </a:lnTo>
                <a:lnTo>
                  <a:pt x="0" y="40432"/>
                </a:lnTo>
                <a:lnTo>
                  <a:pt x="38910" y="53001"/>
                </a:lnTo>
                <a:lnTo>
                  <a:pt x="14660" y="86250"/>
                </a:lnTo>
                <a:lnTo>
                  <a:pt x="24842" y="93749"/>
                </a:lnTo>
                <a:lnTo>
                  <a:pt x="49113" y="60521"/>
                </a:lnTo>
                <a:lnTo>
                  <a:pt x="73068" y="93770"/>
                </a:lnTo>
                <a:lnTo>
                  <a:pt x="83249" y="86271"/>
                </a:lnTo>
                <a:lnTo>
                  <a:pt x="59295" y="53022"/>
                </a:lnTo>
                <a:lnTo>
                  <a:pt x="98226" y="40453"/>
                </a:lnTo>
                <a:lnTo>
                  <a:pt x="94318" y="28476"/>
                </a:lnTo>
                <a:lnTo>
                  <a:pt x="55387" y="41044"/>
                </a:lnTo>
                <a:lnTo>
                  <a:pt x="5538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txBox="1"/>
          <p:nvPr>
            <p:ph type="ctrTitle"/>
          </p:nvPr>
        </p:nvSpPr>
        <p:spPr>
          <a:xfrm>
            <a:off x="916350" y="1427500"/>
            <a:ext cx="7311300" cy="1659600"/>
          </a:xfrm>
          <a:prstGeom prst="rect">
            <a:avLst/>
          </a:prstGeom>
        </p:spPr>
        <p:txBody>
          <a:bodyPr anchorCtr="0" anchor="b" bIns="91425" lIns="91425" spcFirstLastPara="1" rIns="91425" wrap="square" tIns="91425">
            <a:noAutofit/>
          </a:bodyPr>
          <a:lstStyle>
            <a:lvl1pPr lvl="0" algn="ctr">
              <a:spcBef>
                <a:spcPts val="0"/>
              </a:spcBef>
              <a:spcAft>
                <a:spcPts val="0"/>
              </a:spcAft>
              <a:buClr>
                <a:srgbClr val="191919"/>
              </a:buClr>
              <a:buSzPts val="5200"/>
              <a:buNone/>
              <a:defRPr sz="55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sp>
        <p:nvSpPr>
          <p:cNvPr id="20" name="Google Shape;20;p2"/>
          <p:cNvSpPr txBox="1"/>
          <p:nvPr>
            <p:ph idx="1" type="subTitle"/>
          </p:nvPr>
        </p:nvSpPr>
        <p:spPr>
          <a:xfrm>
            <a:off x="916350" y="3228800"/>
            <a:ext cx="7311300" cy="475800"/>
          </a:xfrm>
          <a:prstGeom prst="rect">
            <a:avLst/>
          </a:prstGeom>
        </p:spPr>
        <p:txBody>
          <a:bodyPr anchorCtr="0" anchor="t" bIns="91425" lIns="91425" spcFirstLastPara="1" rIns="91425" wrap="square" tIns="91425">
            <a:noAutofit/>
          </a:bodyPr>
          <a:lstStyle>
            <a:lvl1pPr lvl="0" algn="ctr">
              <a:spcBef>
                <a:spcPts val="0"/>
              </a:spcBef>
              <a:spcAft>
                <a:spcPts val="0"/>
              </a:spcAft>
              <a:buSzPts val="1400"/>
              <a:buNone/>
              <a:defRPr sz="16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86" name="Shape 86"/>
        <p:cNvGrpSpPr/>
        <p:nvPr/>
      </p:nvGrpSpPr>
      <p:grpSpPr>
        <a:xfrm>
          <a:off x="0" y="0"/>
          <a:ext cx="0" cy="0"/>
          <a:chOff x="0" y="0"/>
          <a:chExt cx="0" cy="0"/>
        </a:xfrm>
      </p:grpSpPr>
      <p:sp>
        <p:nvSpPr>
          <p:cNvPr id="87" name="Google Shape;87;p11"/>
          <p:cNvSpPr/>
          <p:nvPr/>
        </p:nvSpPr>
        <p:spPr>
          <a:xfrm>
            <a:off x="-12725" y="-18150"/>
            <a:ext cx="726000" cy="51798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8" name="Google Shape;88;p11"/>
          <p:cNvCxnSpPr/>
          <p:nvPr/>
        </p:nvCxnSpPr>
        <p:spPr>
          <a:xfrm>
            <a:off x="-13200" y="543350"/>
            <a:ext cx="9170400" cy="0"/>
          </a:xfrm>
          <a:prstGeom prst="straightConnector1">
            <a:avLst/>
          </a:prstGeom>
          <a:noFill/>
          <a:ln cap="flat" cmpd="sng" w="9525">
            <a:solidFill>
              <a:schemeClr val="dk1"/>
            </a:solidFill>
            <a:prstDash val="solid"/>
            <a:round/>
            <a:headEnd len="med" w="med" type="none"/>
            <a:tailEnd len="med" w="med" type="none"/>
          </a:ln>
        </p:spPr>
      </p:cxnSp>
      <p:cxnSp>
        <p:nvCxnSpPr>
          <p:cNvPr id="89" name="Google Shape;89;p11"/>
          <p:cNvCxnSpPr/>
          <p:nvPr/>
        </p:nvCxnSpPr>
        <p:spPr>
          <a:xfrm>
            <a:off x="-13200" y="4604000"/>
            <a:ext cx="9170400" cy="0"/>
          </a:xfrm>
          <a:prstGeom prst="straightConnector1">
            <a:avLst/>
          </a:prstGeom>
          <a:noFill/>
          <a:ln cap="flat" cmpd="sng" w="9525">
            <a:solidFill>
              <a:schemeClr val="dk1"/>
            </a:solidFill>
            <a:prstDash val="solid"/>
            <a:round/>
            <a:headEnd len="med" w="med" type="none"/>
            <a:tailEnd len="med" w="med" type="none"/>
          </a:ln>
        </p:spPr>
      </p:cxnSp>
      <p:cxnSp>
        <p:nvCxnSpPr>
          <p:cNvPr id="90" name="Google Shape;90;p11"/>
          <p:cNvCxnSpPr/>
          <p:nvPr/>
        </p:nvCxnSpPr>
        <p:spPr>
          <a:xfrm>
            <a:off x="713225" y="-11100"/>
            <a:ext cx="0" cy="5165700"/>
          </a:xfrm>
          <a:prstGeom prst="straightConnector1">
            <a:avLst/>
          </a:prstGeom>
          <a:noFill/>
          <a:ln cap="flat" cmpd="sng" w="9525">
            <a:solidFill>
              <a:schemeClr val="dk1"/>
            </a:solidFill>
            <a:prstDash val="solid"/>
            <a:round/>
            <a:headEnd len="med" w="med" type="none"/>
            <a:tailEnd len="med" w="med" type="none"/>
          </a:ln>
        </p:spPr>
      </p:cxnSp>
      <p:grpSp>
        <p:nvGrpSpPr>
          <p:cNvPr id="91" name="Google Shape;91;p11"/>
          <p:cNvGrpSpPr/>
          <p:nvPr/>
        </p:nvGrpSpPr>
        <p:grpSpPr>
          <a:xfrm>
            <a:off x="103075" y="141325"/>
            <a:ext cx="494400" cy="242300"/>
            <a:chOff x="8468325" y="185200"/>
            <a:chExt cx="494400" cy="242300"/>
          </a:xfrm>
        </p:grpSpPr>
        <p:cxnSp>
          <p:nvCxnSpPr>
            <p:cNvPr id="92" name="Google Shape;92;p11"/>
            <p:cNvCxnSpPr/>
            <p:nvPr/>
          </p:nvCxnSpPr>
          <p:spPr>
            <a:xfrm>
              <a:off x="8468325" y="185200"/>
              <a:ext cx="494400" cy="0"/>
            </a:xfrm>
            <a:prstGeom prst="straightConnector1">
              <a:avLst/>
            </a:prstGeom>
            <a:noFill/>
            <a:ln cap="flat" cmpd="sng" w="9525">
              <a:solidFill>
                <a:schemeClr val="dk1"/>
              </a:solidFill>
              <a:prstDash val="solid"/>
              <a:round/>
              <a:headEnd len="med" w="med" type="none"/>
              <a:tailEnd len="med" w="med" type="none"/>
            </a:ln>
          </p:spPr>
        </p:cxnSp>
        <p:cxnSp>
          <p:nvCxnSpPr>
            <p:cNvPr id="93" name="Google Shape;93;p11"/>
            <p:cNvCxnSpPr/>
            <p:nvPr/>
          </p:nvCxnSpPr>
          <p:spPr>
            <a:xfrm>
              <a:off x="8468325" y="263825"/>
              <a:ext cx="494400" cy="0"/>
            </a:xfrm>
            <a:prstGeom prst="straightConnector1">
              <a:avLst/>
            </a:prstGeom>
            <a:noFill/>
            <a:ln cap="flat" cmpd="sng" w="9525">
              <a:solidFill>
                <a:schemeClr val="dk1"/>
              </a:solidFill>
              <a:prstDash val="solid"/>
              <a:round/>
              <a:headEnd len="med" w="med" type="none"/>
              <a:tailEnd len="med" w="med" type="none"/>
            </a:ln>
          </p:spPr>
        </p:cxnSp>
        <p:cxnSp>
          <p:nvCxnSpPr>
            <p:cNvPr id="94" name="Google Shape;94;p11"/>
            <p:cNvCxnSpPr/>
            <p:nvPr/>
          </p:nvCxnSpPr>
          <p:spPr>
            <a:xfrm>
              <a:off x="8468325" y="344825"/>
              <a:ext cx="494400" cy="0"/>
            </a:xfrm>
            <a:prstGeom prst="straightConnector1">
              <a:avLst/>
            </a:prstGeom>
            <a:noFill/>
            <a:ln cap="flat" cmpd="sng" w="9525">
              <a:solidFill>
                <a:schemeClr val="dk1"/>
              </a:solidFill>
              <a:prstDash val="solid"/>
              <a:round/>
              <a:headEnd len="med" w="med" type="none"/>
              <a:tailEnd len="med" w="med" type="none"/>
            </a:ln>
          </p:spPr>
        </p:cxnSp>
        <p:cxnSp>
          <p:nvCxnSpPr>
            <p:cNvPr id="95" name="Google Shape;95;p11"/>
            <p:cNvCxnSpPr/>
            <p:nvPr/>
          </p:nvCxnSpPr>
          <p:spPr>
            <a:xfrm>
              <a:off x="8468325" y="427500"/>
              <a:ext cx="494400" cy="0"/>
            </a:xfrm>
            <a:prstGeom prst="straightConnector1">
              <a:avLst/>
            </a:prstGeom>
            <a:noFill/>
            <a:ln cap="flat" cmpd="sng" w="9525">
              <a:solidFill>
                <a:schemeClr val="dk1"/>
              </a:solidFill>
              <a:prstDash val="solid"/>
              <a:round/>
              <a:headEnd len="med" w="med" type="none"/>
              <a:tailEnd len="med" w="med" type="none"/>
            </a:ln>
          </p:spPr>
        </p:cxnSp>
      </p:grpSp>
      <p:sp>
        <p:nvSpPr>
          <p:cNvPr id="96" name="Google Shape;96;p11"/>
          <p:cNvSpPr/>
          <p:nvPr/>
        </p:nvSpPr>
        <p:spPr>
          <a:xfrm>
            <a:off x="8639359" y="114426"/>
            <a:ext cx="310152" cy="296079"/>
          </a:xfrm>
          <a:custGeom>
            <a:rect b="b" l="l" r="r" t="t"/>
            <a:pathLst>
              <a:path extrusionOk="0" h="93770" w="98227">
                <a:moveTo>
                  <a:pt x="42818" y="1"/>
                </a:moveTo>
                <a:lnTo>
                  <a:pt x="42818" y="41023"/>
                </a:lnTo>
                <a:lnTo>
                  <a:pt x="3908" y="28455"/>
                </a:lnTo>
                <a:lnTo>
                  <a:pt x="0" y="40432"/>
                </a:lnTo>
                <a:lnTo>
                  <a:pt x="38910" y="53001"/>
                </a:lnTo>
                <a:lnTo>
                  <a:pt x="14660" y="86250"/>
                </a:lnTo>
                <a:lnTo>
                  <a:pt x="24842" y="93749"/>
                </a:lnTo>
                <a:lnTo>
                  <a:pt x="49113" y="60521"/>
                </a:lnTo>
                <a:lnTo>
                  <a:pt x="73068" y="93770"/>
                </a:lnTo>
                <a:lnTo>
                  <a:pt x="83249" y="86271"/>
                </a:lnTo>
                <a:lnTo>
                  <a:pt x="59295" y="53022"/>
                </a:lnTo>
                <a:lnTo>
                  <a:pt x="98226" y="40453"/>
                </a:lnTo>
                <a:lnTo>
                  <a:pt x="94318" y="28476"/>
                </a:lnTo>
                <a:lnTo>
                  <a:pt x="55387" y="41044"/>
                </a:lnTo>
                <a:lnTo>
                  <a:pt x="5538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1"/>
          <p:cNvSpPr txBox="1"/>
          <p:nvPr>
            <p:ph hasCustomPrompt="1" type="title"/>
          </p:nvPr>
        </p:nvSpPr>
        <p:spPr>
          <a:xfrm>
            <a:off x="3195350" y="2660850"/>
            <a:ext cx="5195100" cy="1174800"/>
          </a:xfrm>
          <a:prstGeom prst="rect">
            <a:avLst/>
          </a:prstGeom>
          <a:noFill/>
        </p:spPr>
        <p:txBody>
          <a:bodyPr anchorCtr="0" anchor="ctr" bIns="91425" lIns="91425" spcFirstLastPara="1" rIns="91425" wrap="square" tIns="91425">
            <a:noAutofit/>
          </a:bodyPr>
          <a:lstStyle>
            <a:lvl1pPr lvl="0" algn="ctr">
              <a:spcBef>
                <a:spcPts val="0"/>
              </a:spcBef>
              <a:spcAft>
                <a:spcPts val="0"/>
              </a:spcAft>
              <a:buSzPts val="9600"/>
              <a:buNone/>
              <a:defRPr b="0" sz="6000">
                <a:latin typeface="Manrope Medium"/>
                <a:ea typeface="Manrope Medium"/>
                <a:cs typeface="Manrope Medium"/>
                <a:sym typeface="Manrope Medium"/>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98" name="Google Shape;98;p11"/>
          <p:cNvSpPr txBox="1"/>
          <p:nvPr>
            <p:ph idx="1" type="subTitle"/>
          </p:nvPr>
        </p:nvSpPr>
        <p:spPr>
          <a:xfrm>
            <a:off x="3195357" y="3835600"/>
            <a:ext cx="5195100" cy="497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2"/>
        </a:solidFill>
      </p:bgPr>
    </p:bg>
    <p:spTree>
      <p:nvGrpSpPr>
        <p:cNvPr id="99" name="Shape 99"/>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100" name="Shape 100"/>
        <p:cNvGrpSpPr/>
        <p:nvPr/>
      </p:nvGrpSpPr>
      <p:grpSpPr>
        <a:xfrm>
          <a:off x="0" y="0"/>
          <a:ext cx="0" cy="0"/>
          <a:chOff x="0" y="0"/>
          <a:chExt cx="0" cy="0"/>
        </a:xfrm>
      </p:grpSpPr>
      <p:cxnSp>
        <p:nvCxnSpPr>
          <p:cNvPr id="101" name="Google Shape;101;p13"/>
          <p:cNvCxnSpPr/>
          <p:nvPr/>
        </p:nvCxnSpPr>
        <p:spPr>
          <a:xfrm>
            <a:off x="0" y="543350"/>
            <a:ext cx="9170400" cy="0"/>
          </a:xfrm>
          <a:prstGeom prst="straightConnector1">
            <a:avLst/>
          </a:prstGeom>
          <a:noFill/>
          <a:ln cap="flat" cmpd="sng" w="9525">
            <a:solidFill>
              <a:schemeClr val="dk1"/>
            </a:solidFill>
            <a:prstDash val="solid"/>
            <a:round/>
            <a:headEnd len="med" w="med" type="none"/>
            <a:tailEnd len="med" w="med" type="none"/>
          </a:ln>
        </p:spPr>
      </p:cxnSp>
      <p:sp>
        <p:nvSpPr>
          <p:cNvPr id="102" name="Google Shape;102;p13"/>
          <p:cNvSpPr/>
          <p:nvPr/>
        </p:nvSpPr>
        <p:spPr>
          <a:xfrm>
            <a:off x="-17175" y="-182950"/>
            <a:ext cx="726300" cy="7263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13"/>
          <p:cNvSpPr/>
          <p:nvPr/>
        </p:nvSpPr>
        <p:spPr>
          <a:xfrm>
            <a:off x="8631311" y="762979"/>
            <a:ext cx="310152" cy="296079"/>
          </a:xfrm>
          <a:custGeom>
            <a:rect b="b" l="l" r="r" t="t"/>
            <a:pathLst>
              <a:path extrusionOk="0" h="93770" w="98227">
                <a:moveTo>
                  <a:pt x="42818" y="1"/>
                </a:moveTo>
                <a:lnTo>
                  <a:pt x="42818" y="41023"/>
                </a:lnTo>
                <a:lnTo>
                  <a:pt x="3908" y="28455"/>
                </a:lnTo>
                <a:lnTo>
                  <a:pt x="0" y="40432"/>
                </a:lnTo>
                <a:lnTo>
                  <a:pt x="38910" y="53001"/>
                </a:lnTo>
                <a:lnTo>
                  <a:pt x="14660" y="86250"/>
                </a:lnTo>
                <a:lnTo>
                  <a:pt x="24842" y="93749"/>
                </a:lnTo>
                <a:lnTo>
                  <a:pt x="49113" y="60521"/>
                </a:lnTo>
                <a:lnTo>
                  <a:pt x="73068" y="93770"/>
                </a:lnTo>
                <a:lnTo>
                  <a:pt x="83249" y="86271"/>
                </a:lnTo>
                <a:lnTo>
                  <a:pt x="59295" y="53022"/>
                </a:lnTo>
                <a:lnTo>
                  <a:pt x="98226" y="40453"/>
                </a:lnTo>
                <a:lnTo>
                  <a:pt x="94318" y="28476"/>
                </a:lnTo>
                <a:lnTo>
                  <a:pt x="55387" y="41044"/>
                </a:lnTo>
                <a:lnTo>
                  <a:pt x="5538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3"/>
          <p:cNvSpPr txBox="1"/>
          <p:nvPr>
            <p:ph idx="1" type="subTitle"/>
          </p:nvPr>
        </p:nvSpPr>
        <p:spPr>
          <a:xfrm>
            <a:off x="1800650" y="2220424"/>
            <a:ext cx="2574300" cy="6498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5" name="Google Shape;105;p13"/>
          <p:cNvSpPr txBox="1"/>
          <p:nvPr>
            <p:ph idx="2" type="subTitle"/>
          </p:nvPr>
        </p:nvSpPr>
        <p:spPr>
          <a:xfrm>
            <a:off x="5743076" y="2220424"/>
            <a:ext cx="2574300" cy="6498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6" name="Google Shape;106;p13"/>
          <p:cNvSpPr txBox="1"/>
          <p:nvPr>
            <p:ph idx="3" type="subTitle"/>
          </p:nvPr>
        </p:nvSpPr>
        <p:spPr>
          <a:xfrm>
            <a:off x="1800650" y="3864176"/>
            <a:ext cx="2574300" cy="6498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7" name="Google Shape;107;p13"/>
          <p:cNvSpPr txBox="1"/>
          <p:nvPr>
            <p:ph idx="4" type="subTitle"/>
          </p:nvPr>
        </p:nvSpPr>
        <p:spPr>
          <a:xfrm>
            <a:off x="5743076" y="3864176"/>
            <a:ext cx="2574300" cy="6498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8" name="Google Shape;108;p13"/>
          <p:cNvSpPr txBox="1"/>
          <p:nvPr>
            <p:ph hasCustomPrompt="1" type="title"/>
          </p:nvPr>
        </p:nvSpPr>
        <p:spPr>
          <a:xfrm>
            <a:off x="826624" y="1540078"/>
            <a:ext cx="816000" cy="5727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b="0" sz="3800">
                <a:latin typeface="Manrope Medium"/>
                <a:ea typeface="Manrope Medium"/>
                <a:cs typeface="Manrope Medium"/>
                <a:sym typeface="Manrope Medium"/>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9" name="Google Shape;109;p13"/>
          <p:cNvSpPr txBox="1"/>
          <p:nvPr>
            <p:ph hasCustomPrompt="1" idx="5" type="title"/>
          </p:nvPr>
        </p:nvSpPr>
        <p:spPr>
          <a:xfrm>
            <a:off x="826624" y="3180103"/>
            <a:ext cx="816000" cy="5727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b="0" sz="3800">
                <a:latin typeface="Manrope Medium"/>
                <a:ea typeface="Manrope Medium"/>
                <a:cs typeface="Manrope Medium"/>
                <a:sym typeface="Manrope Medium"/>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0" name="Google Shape;110;p13"/>
          <p:cNvSpPr txBox="1"/>
          <p:nvPr>
            <p:ph hasCustomPrompt="1" idx="6" type="title"/>
          </p:nvPr>
        </p:nvSpPr>
        <p:spPr>
          <a:xfrm>
            <a:off x="4774687" y="1540078"/>
            <a:ext cx="816000" cy="5727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b="0" sz="3800">
                <a:latin typeface="Manrope Medium"/>
                <a:ea typeface="Manrope Medium"/>
                <a:cs typeface="Manrope Medium"/>
                <a:sym typeface="Manrope Medium"/>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1" name="Google Shape;111;p13"/>
          <p:cNvSpPr txBox="1"/>
          <p:nvPr>
            <p:ph hasCustomPrompt="1" idx="7" type="title"/>
          </p:nvPr>
        </p:nvSpPr>
        <p:spPr>
          <a:xfrm>
            <a:off x="4774687" y="3180028"/>
            <a:ext cx="816000" cy="5727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b="0" sz="3800">
                <a:latin typeface="Manrope Medium"/>
                <a:ea typeface="Manrope Medium"/>
                <a:cs typeface="Manrope Medium"/>
                <a:sym typeface="Manrope Medium"/>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2" name="Google Shape;112;p13"/>
          <p:cNvSpPr txBox="1"/>
          <p:nvPr>
            <p:ph idx="8" type="subTitle"/>
          </p:nvPr>
        </p:nvSpPr>
        <p:spPr>
          <a:xfrm>
            <a:off x="1800650" y="1380328"/>
            <a:ext cx="2574300" cy="8922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2400">
                <a:solidFill>
                  <a:schemeClr val="dk1"/>
                </a:solidFill>
                <a:latin typeface="Manrope Medium"/>
                <a:ea typeface="Manrope Medium"/>
                <a:cs typeface="Manrope Medium"/>
                <a:sym typeface="Manrope Medium"/>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13" name="Google Shape;113;p13"/>
          <p:cNvSpPr txBox="1"/>
          <p:nvPr>
            <p:ph idx="9" type="subTitle"/>
          </p:nvPr>
        </p:nvSpPr>
        <p:spPr>
          <a:xfrm>
            <a:off x="5743076" y="1380403"/>
            <a:ext cx="2574300" cy="8922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2400">
                <a:solidFill>
                  <a:schemeClr val="dk1"/>
                </a:solidFill>
                <a:latin typeface="Manrope Medium"/>
                <a:ea typeface="Manrope Medium"/>
                <a:cs typeface="Manrope Medium"/>
                <a:sym typeface="Manrope Medium"/>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14" name="Google Shape;114;p13"/>
          <p:cNvSpPr txBox="1"/>
          <p:nvPr>
            <p:ph idx="13" type="subTitle"/>
          </p:nvPr>
        </p:nvSpPr>
        <p:spPr>
          <a:xfrm>
            <a:off x="1800650" y="3020353"/>
            <a:ext cx="2574300" cy="8922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2400">
                <a:solidFill>
                  <a:schemeClr val="dk1"/>
                </a:solidFill>
                <a:latin typeface="Manrope Medium"/>
                <a:ea typeface="Manrope Medium"/>
                <a:cs typeface="Manrope Medium"/>
                <a:sym typeface="Manrope Medium"/>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15" name="Google Shape;115;p13"/>
          <p:cNvSpPr txBox="1"/>
          <p:nvPr>
            <p:ph idx="14" type="subTitle"/>
          </p:nvPr>
        </p:nvSpPr>
        <p:spPr>
          <a:xfrm>
            <a:off x="5743076" y="3020353"/>
            <a:ext cx="2574300" cy="8922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2400">
                <a:solidFill>
                  <a:schemeClr val="dk1"/>
                </a:solidFill>
                <a:latin typeface="Manrope Medium"/>
                <a:ea typeface="Manrope Medium"/>
                <a:cs typeface="Manrope Medium"/>
                <a:sym typeface="Manrope Medium"/>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16" name="Google Shape;116;p13"/>
          <p:cNvSpPr txBox="1"/>
          <p:nvPr>
            <p:ph idx="15" type="title"/>
          </p:nvPr>
        </p:nvSpPr>
        <p:spPr>
          <a:xfrm>
            <a:off x="713225" y="564605"/>
            <a:ext cx="7717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1pPr>
            <a:lvl2pPr lvl="1"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2pPr>
            <a:lvl3pPr lvl="2"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3pPr>
            <a:lvl4pPr lvl="3"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4pPr>
            <a:lvl5pPr lvl="4"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5pPr>
            <a:lvl6pPr lvl="5"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6pPr>
            <a:lvl7pPr lvl="6"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7pPr>
            <a:lvl8pPr lvl="7"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8pPr>
            <a:lvl9pPr lvl="8"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1">
    <p:spTree>
      <p:nvGrpSpPr>
        <p:cNvPr id="117" name="Shape 117"/>
        <p:cNvGrpSpPr/>
        <p:nvPr/>
      </p:nvGrpSpPr>
      <p:grpSpPr>
        <a:xfrm>
          <a:off x="0" y="0"/>
          <a:ext cx="0" cy="0"/>
          <a:chOff x="0" y="0"/>
          <a:chExt cx="0" cy="0"/>
        </a:xfrm>
      </p:grpSpPr>
      <p:cxnSp>
        <p:nvCxnSpPr>
          <p:cNvPr id="118" name="Google Shape;118;p14"/>
          <p:cNvCxnSpPr/>
          <p:nvPr/>
        </p:nvCxnSpPr>
        <p:spPr>
          <a:xfrm>
            <a:off x="8454375" y="-5700"/>
            <a:ext cx="0" cy="5154900"/>
          </a:xfrm>
          <a:prstGeom prst="straightConnector1">
            <a:avLst/>
          </a:prstGeom>
          <a:noFill/>
          <a:ln cap="flat" cmpd="sng" w="9525">
            <a:solidFill>
              <a:schemeClr val="dk1"/>
            </a:solidFill>
            <a:prstDash val="solid"/>
            <a:round/>
            <a:headEnd len="med" w="med" type="none"/>
            <a:tailEnd len="med" w="med" type="none"/>
          </a:ln>
        </p:spPr>
      </p:cxnSp>
      <p:sp>
        <p:nvSpPr>
          <p:cNvPr id="119" name="Google Shape;119;p14"/>
          <p:cNvSpPr/>
          <p:nvPr/>
        </p:nvSpPr>
        <p:spPr>
          <a:xfrm flipH="1">
            <a:off x="8451698" y="-161700"/>
            <a:ext cx="726300" cy="7263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4"/>
          <p:cNvSpPr/>
          <p:nvPr/>
        </p:nvSpPr>
        <p:spPr>
          <a:xfrm flipH="1">
            <a:off x="7996314" y="4720635"/>
            <a:ext cx="310152" cy="296079"/>
          </a:xfrm>
          <a:custGeom>
            <a:rect b="b" l="l" r="r" t="t"/>
            <a:pathLst>
              <a:path extrusionOk="0" h="93770" w="98227">
                <a:moveTo>
                  <a:pt x="42818" y="1"/>
                </a:moveTo>
                <a:lnTo>
                  <a:pt x="42818" y="41023"/>
                </a:lnTo>
                <a:lnTo>
                  <a:pt x="3908" y="28455"/>
                </a:lnTo>
                <a:lnTo>
                  <a:pt x="0" y="40432"/>
                </a:lnTo>
                <a:lnTo>
                  <a:pt x="38910" y="53001"/>
                </a:lnTo>
                <a:lnTo>
                  <a:pt x="14660" y="86250"/>
                </a:lnTo>
                <a:lnTo>
                  <a:pt x="24842" y="93749"/>
                </a:lnTo>
                <a:lnTo>
                  <a:pt x="49113" y="60521"/>
                </a:lnTo>
                <a:lnTo>
                  <a:pt x="73068" y="93770"/>
                </a:lnTo>
                <a:lnTo>
                  <a:pt x="83249" y="86271"/>
                </a:lnTo>
                <a:lnTo>
                  <a:pt x="59295" y="53022"/>
                </a:lnTo>
                <a:lnTo>
                  <a:pt x="98226" y="40453"/>
                </a:lnTo>
                <a:lnTo>
                  <a:pt x="94318" y="28476"/>
                </a:lnTo>
                <a:lnTo>
                  <a:pt x="55387" y="41044"/>
                </a:lnTo>
                <a:lnTo>
                  <a:pt x="5538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4"/>
          <p:cNvSpPr txBox="1"/>
          <p:nvPr>
            <p:ph type="title"/>
          </p:nvPr>
        </p:nvSpPr>
        <p:spPr>
          <a:xfrm>
            <a:off x="713225" y="564605"/>
            <a:ext cx="7717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1pPr>
            <a:lvl2pPr lvl="1"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2pPr>
            <a:lvl3pPr lvl="2"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3pPr>
            <a:lvl4pPr lvl="3"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4pPr>
            <a:lvl5pPr lvl="4"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5pPr>
            <a:lvl6pPr lvl="5"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6pPr>
            <a:lvl7pPr lvl="6"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7pPr>
            <a:lvl8pPr lvl="7"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8pPr>
            <a:lvl9pPr lvl="8"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11_1">
    <p:spTree>
      <p:nvGrpSpPr>
        <p:cNvPr id="122" name="Shape 122"/>
        <p:cNvGrpSpPr/>
        <p:nvPr/>
      </p:nvGrpSpPr>
      <p:grpSpPr>
        <a:xfrm>
          <a:off x="0" y="0"/>
          <a:ext cx="0" cy="0"/>
          <a:chOff x="0" y="0"/>
          <a:chExt cx="0" cy="0"/>
        </a:xfrm>
      </p:grpSpPr>
      <p:cxnSp>
        <p:nvCxnSpPr>
          <p:cNvPr id="123" name="Google Shape;123;p15"/>
          <p:cNvCxnSpPr/>
          <p:nvPr/>
        </p:nvCxnSpPr>
        <p:spPr>
          <a:xfrm>
            <a:off x="681975" y="-5700"/>
            <a:ext cx="0" cy="5154900"/>
          </a:xfrm>
          <a:prstGeom prst="straightConnector1">
            <a:avLst/>
          </a:prstGeom>
          <a:noFill/>
          <a:ln cap="flat" cmpd="sng" w="9525">
            <a:solidFill>
              <a:schemeClr val="dk1"/>
            </a:solidFill>
            <a:prstDash val="solid"/>
            <a:round/>
            <a:headEnd len="med" w="med" type="none"/>
            <a:tailEnd len="med" w="med" type="none"/>
          </a:ln>
        </p:spPr>
      </p:cxnSp>
      <p:sp>
        <p:nvSpPr>
          <p:cNvPr id="124" name="Google Shape;124;p15"/>
          <p:cNvSpPr/>
          <p:nvPr/>
        </p:nvSpPr>
        <p:spPr>
          <a:xfrm flipH="1">
            <a:off x="681005" y="-217570"/>
            <a:ext cx="726300" cy="7263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5"/>
          <p:cNvSpPr/>
          <p:nvPr/>
        </p:nvSpPr>
        <p:spPr>
          <a:xfrm flipH="1">
            <a:off x="819862" y="4720635"/>
            <a:ext cx="310152" cy="296079"/>
          </a:xfrm>
          <a:custGeom>
            <a:rect b="b" l="l" r="r" t="t"/>
            <a:pathLst>
              <a:path extrusionOk="0" h="93770" w="98227">
                <a:moveTo>
                  <a:pt x="42818" y="1"/>
                </a:moveTo>
                <a:lnTo>
                  <a:pt x="42818" y="41023"/>
                </a:lnTo>
                <a:lnTo>
                  <a:pt x="3908" y="28455"/>
                </a:lnTo>
                <a:lnTo>
                  <a:pt x="0" y="40432"/>
                </a:lnTo>
                <a:lnTo>
                  <a:pt x="38910" y="53001"/>
                </a:lnTo>
                <a:lnTo>
                  <a:pt x="14660" y="86250"/>
                </a:lnTo>
                <a:lnTo>
                  <a:pt x="24842" y="93749"/>
                </a:lnTo>
                <a:lnTo>
                  <a:pt x="49113" y="60521"/>
                </a:lnTo>
                <a:lnTo>
                  <a:pt x="73068" y="93770"/>
                </a:lnTo>
                <a:lnTo>
                  <a:pt x="83249" y="86271"/>
                </a:lnTo>
                <a:lnTo>
                  <a:pt x="59295" y="53022"/>
                </a:lnTo>
                <a:lnTo>
                  <a:pt x="98226" y="40453"/>
                </a:lnTo>
                <a:lnTo>
                  <a:pt x="94318" y="28476"/>
                </a:lnTo>
                <a:lnTo>
                  <a:pt x="55387" y="41044"/>
                </a:lnTo>
                <a:lnTo>
                  <a:pt x="5538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5"/>
          <p:cNvSpPr txBox="1"/>
          <p:nvPr>
            <p:ph type="title"/>
          </p:nvPr>
        </p:nvSpPr>
        <p:spPr>
          <a:xfrm>
            <a:off x="713225" y="564605"/>
            <a:ext cx="7717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1pPr>
            <a:lvl2pPr lvl="1"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2pPr>
            <a:lvl3pPr lvl="2"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3pPr>
            <a:lvl4pPr lvl="3"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4pPr>
            <a:lvl5pPr lvl="4"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5pPr>
            <a:lvl6pPr lvl="5"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6pPr>
            <a:lvl7pPr lvl="6"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7pPr>
            <a:lvl8pPr lvl="7"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8pPr>
            <a:lvl9pPr lvl="8"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CUSTOM_10">
    <p:spTree>
      <p:nvGrpSpPr>
        <p:cNvPr id="127" name="Shape 127"/>
        <p:cNvGrpSpPr/>
        <p:nvPr/>
      </p:nvGrpSpPr>
      <p:grpSpPr>
        <a:xfrm>
          <a:off x="0" y="0"/>
          <a:ext cx="0" cy="0"/>
          <a:chOff x="0" y="0"/>
          <a:chExt cx="0" cy="0"/>
        </a:xfrm>
      </p:grpSpPr>
      <p:sp>
        <p:nvSpPr>
          <p:cNvPr id="128" name="Google Shape;128;p16"/>
          <p:cNvSpPr/>
          <p:nvPr/>
        </p:nvSpPr>
        <p:spPr>
          <a:xfrm flipH="1">
            <a:off x="0" y="4609600"/>
            <a:ext cx="9144000" cy="5340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9" name="Google Shape;129;p16"/>
          <p:cNvCxnSpPr/>
          <p:nvPr/>
        </p:nvCxnSpPr>
        <p:spPr>
          <a:xfrm rot="10800000">
            <a:off x="-13200" y="543350"/>
            <a:ext cx="9170400" cy="0"/>
          </a:xfrm>
          <a:prstGeom prst="straightConnector1">
            <a:avLst/>
          </a:prstGeom>
          <a:noFill/>
          <a:ln cap="flat" cmpd="sng" w="9525">
            <a:solidFill>
              <a:schemeClr val="dk1"/>
            </a:solidFill>
            <a:prstDash val="solid"/>
            <a:round/>
            <a:headEnd len="med" w="med" type="none"/>
            <a:tailEnd len="med" w="med" type="none"/>
          </a:ln>
        </p:spPr>
      </p:cxnSp>
      <p:cxnSp>
        <p:nvCxnSpPr>
          <p:cNvPr id="130" name="Google Shape;130;p16"/>
          <p:cNvCxnSpPr/>
          <p:nvPr/>
        </p:nvCxnSpPr>
        <p:spPr>
          <a:xfrm rot="10800000">
            <a:off x="-13200" y="4604000"/>
            <a:ext cx="9170400" cy="0"/>
          </a:xfrm>
          <a:prstGeom prst="straightConnector1">
            <a:avLst/>
          </a:prstGeom>
          <a:noFill/>
          <a:ln cap="flat" cmpd="sng" w="9525">
            <a:solidFill>
              <a:schemeClr val="dk1"/>
            </a:solidFill>
            <a:prstDash val="solid"/>
            <a:round/>
            <a:headEnd len="med" w="med" type="none"/>
            <a:tailEnd len="med" w="med" type="none"/>
          </a:ln>
        </p:spPr>
      </p:cxnSp>
      <p:grpSp>
        <p:nvGrpSpPr>
          <p:cNvPr id="131" name="Google Shape;131;p16"/>
          <p:cNvGrpSpPr/>
          <p:nvPr/>
        </p:nvGrpSpPr>
        <p:grpSpPr>
          <a:xfrm flipH="1">
            <a:off x="102375" y="141313"/>
            <a:ext cx="494400" cy="242300"/>
            <a:chOff x="8468325" y="185200"/>
            <a:chExt cx="494400" cy="242300"/>
          </a:xfrm>
        </p:grpSpPr>
        <p:cxnSp>
          <p:nvCxnSpPr>
            <p:cNvPr id="132" name="Google Shape;132;p16"/>
            <p:cNvCxnSpPr/>
            <p:nvPr/>
          </p:nvCxnSpPr>
          <p:spPr>
            <a:xfrm>
              <a:off x="8468325" y="185200"/>
              <a:ext cx="494400" cy="0"/>
            </a:xfrm>
            <a:prstGeom prst="straightConnector1">
              <a:avLst/>
            </a:prstGeom>
            <a:noFill/>
            <a:ln cap="flat" cmpd="sng" w="9525">
              <a:solidFill>
                <a:schemeClr val="dk1"/>
              </a:solidFill>
              <a:prstDash val="solid"/>
              <a:round/>
              <a:headEnd len="med" w="med" type="none"/>
              <a:tailEnd len="med" w="med" type="none"/>
            </a:ln>
          </p:spPr>
        </p:cxnSp>
        <p:cxnSp>
          <p:nvCxnSpPr>
            <p:cNvPr id="133" name="Google Shape;133;p16"/>
            <p:cNvCxnSpPr/>
            <p:nvPr/>
          </p:nvCxnSpPr>
          <p:spPr>
            <a:xfrm>
              <a:off x="8468325" y="263825"/>
              <a:ext cx="494400" cy="0"/>
            </a:xfrm>
            <a:prstGeom prst="straightConnector1">
              <a:avLst/>
            </a:prstGeom>
            <a:noFill/>
            <a:ln cap="flat" cmpd="sng" w="9525">
              <a:solidFill>
                <a:schemeClr val="dk1"/>
              </a:solidFill>
              <a:prstDash val="solid"/>
              <a:round/>
              <a:headEnd len="med" w="med" type="none"/>
              <a:tailEnd len="med" w="med" type="none"/>
            </a:ln>
          </p:spPr>
        </p:cxnSp>
        <p:cxnSp>
          <p:nvCxnSpPr>
            <p:cNvPr id="134" name="Google Shape;134;p16"/>
            <p:cNvCxnSpPr/>
            <p:nvPr/>
          </p:nvCxnSpPr>
          <p:spPr>
            <a:xfrm>
              <a:off x="8468325" y="344825"/>
              <a:ext cx="494400" cy="0"/>
            </a:xfrm>
            <a:prstGeom prst="straightConnector1">
              <a:avLst/>
            </a:prstGeom>
            <a:noFill/>
            <a:ln cap="flat" cmpd="sng" w="9525">
              <a:solidFill>
                <a:schemeClr val="dk1"/>
              </a:solidFill>
              <a:prstDash val="solid"/>
              <a:round/>
              <a:headEnd len="med" w="med" type="none"/>
              <a:tailEnd len="med" w="med" type="none"/>
            </a:ln>
          </p:spPr>
        </p:cxnSp>
        <p:cxnSp>
          <p:nvCxnSpPr>
            <p:cNvPr id="135" name="Google Shape;135;p16"/>
            <p:cNvCxnSpPr/>
            <p:nvPr/>
          </p:nvCxnSpPr>
          <p:spPr>
            <a:xfrm>
              <a:off x="8468325" y="427500"/>
              <a:ext cx="494400" cy="0"/>
            </a:xfrm>
            <a:prstGeom prst="straightConnector1">
              <a:avLst/>
            </a:prstGeom>
            <a:noFill/>
            <a:ln cap="flat" cmpd="sng" w="9525">
              <a:solidFill>
                <a:schemeClr val="dk1"/>
              </a:solidFill>
              <a:prstDash val="solid"/>
              <a:round/>
              <a:headEnd len="med" w="med" type="none"/>
              <a:tailEnd len="med" w="med" type="none"/>
            </a:ln>
          </p:spPr>
        </p:cxnSp>
      </p:grpSp>
      <p:sp>
        <p:nvSpPr>
          <p:cNvPr id="136" name="Google Shape;136;p16"/>
          <p:cNvSpPr/>
          <p:nvPr/>
        </p:nvSpPr>
        <p:spPr>
          <a:xfrm flipH="1">
            <a:off x="8642114" y="114426"/>
            <a:ext cx="310152" cy="296079"/>
          </a:xfrm>
          <a:custGeom>
            <a:rect b="b" l="l" r="r" t="t"/>
            <a:pathLst>
              <a:path extrusionOk="0" h="93770" w="98227">
                <a:moveTo>
                  <a:pt x="42818" y="1"/>
                </a:moveTo>
                <a:lnTo>
                  <a:pt x="42818" y="41023"/>
                </a:lnTo>
                <a:lnTo>
                  <a:pt x="3908" y="28455"/>
                </a:lnTo>
                <a:lnTo>
                  <a:pt x="0" y="40432"/>
                </a:lnTo>
                <a:lnTo>
                  <a:pt x="38910" y="53001"/>
                </a:lnTo>
                <a:lnTo>
                  <a:pt x="14660" y="86250"/>
                </a:lnTo>
                <a:lnTo>
                  <a:pt x="24842" y="93749"/>
                </a:lnTo>
                <a:lnTo>
                  <a:pt x="49113" y="60521"/>
                </a:lnTo>
                <a:lnTo>
                  <a:pt x="73068" y="93770"/>
                </a:lnTo>
                <a:lnTo>
                  <a:pt x="83249" y="86271"/>
                </a:lnTo>
                <a:lnTo>
                  <a:pt x="59295" y="53022"/>
                </a:lnTo>
                <a:lnTo>
                  <a:pt x="98226" y="40453"/>
                </a:lnTo>
                <a:lnTo>
                  <a:pt x="94318" y="28476"/>
                </a:lnTo>
                <a:lnTo>
                  <a:pt x="55387" y="41044"/>
                </a:lnTo>
                <a:lnTo>
                  <a:pt x="5538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6"/>
          <p:cNvSpPr txBox="1"/>
          <p:nvPr>
            <p:ph type="title"/>
          </p:nvPr>
        </p:nvSpPr>
        <p:spPr>
          <a:xfrm flipH="1">
            <a:off x="846575" y="1911050"/>
            <a:ext cx="5067600" cy="1894800"/>
          </a:xfrm>
          <a:prstGeom prst="rect">
            <a:avLst/>
          </a:prstGeom>
        </p:spPr>
        <p:txBody>
          <a:bodyPr anchorCtr="0" anchor="b" bIns="91425" lIns="91425" spcFirstLastPara="1" rIns="91425" wrap="square" tIns="91425">
            <a:noAutofit/>
          </a:bodyPr>
          <a:lstStyle>
            <a:lvl1pPr lvl="0" rtl="0" algn="l">
              <a:spcBef>
                <a:spcPts val="0"/>
              </a:spcBef>
              <a:spcAft>
                <a:spcPts val="0"/>
              </a:spcAft>
              <a:buSzPts val="3600"/>
              <a:buNone/>
              <a:defRPr sz="55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38" name="Google Shape;138;p16"/>
          <p:cNvSpPr txBox="1"/>
          <p:nvPr>
            <p:ph hasCustomPrompt="1" idx="2" type="title"/>
          </p:nvPr>
        </p:nvSpPr>
        <p:spPr>
          <a:xfrm flipH="1">
            <a:off x="7203275" y="840200"/>
            <a:ext cx="1225500" cy="10164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6500">
                <a:latin typeface="Manrope Medium"/>
                <a:ea typeface="Manrope Medium"/>
                <a:cs typeface="Manrope Medium"/>
                <a:sym typeface="Manrope Medium"/>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39" name="Google Shape;139;p16"/>
          <p:cNvSpPr txBox="1"/>
          <p:nvPr>
            <p:ph idx="1" type="subTitle"/>
          </p:nvPr>
        </p:nvSpPr>
        <p:spPr>
          <a:xfrm flipH="1">
            <a:off x="846575" y="3908200"/>
            <a:ext cx="5067600" cy="4518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140" name="Shape 140"/>
        <p:cNvGrpSpPr/>
        <p:nvPr/>
      </p:nvGrpSpPr>
      <p:grpSpPr>
        <a:xfrm>
          <a:off x="0" y="0"/>
          <a:ext cx="0" cy="0"/>
          <a:chOff x="0" y="0"/>
          <a:chExt cx="0" cy="0"/>
        </a:xfrm>
      </p:grpSpPr>
      <p:sp>
        <p:nvSpPr>
          <p:cNvPr id="141" name="Google Shape;141;p17"/>
          <p:cNvSpPr/>
          <p:nvPr/>
        </p:nvSpPr>
        <p:spPr>
          <a:xfrm flipH="1">
            <a:off x="8430725" y="-18150"/>
            <a:ext cx="726000" cy="51798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2" name="Google Shape;142;p17"/>
          <p:cNvCxnSpPr/>
          <p:nvPr/>
        </p:nvCxnSpPr>
        <p:spPr>
          <a:xfrm rot="10800000">
            <a:off x="-13200" y="543350"/>
            <a:ext cx="9170400" cy="0"/>
          </a:xfrm>
          <a:prstGeom prst="straightConnector1">
            <a:avLst/>
          </a:prstGeom>
          <a:noFill/>
          <a:ln cap="flat" cmpd="sng" w="9525">
            <a:solidFill>
              <a:schemeClr val="dk1"/>
            </a:solidFill>
            <a:prstDash val="solid"/>
            <a:round/>
            <a:headEnd len="med" w="med" type="none"/>
            <a:tailEnd len="med" w="med" type="none"/>
          </a:ln>
        </p:spPr>
      </p:cxnSp>
      <p:cxnSp>
        <p:nvCxnSpPr>
          <p:cNvPr id="143" name="Google Shape;143;p17"/>
          <p:cNvCxnSpPr/>
          <p:nvPr/>
        </p:nvCxnSpPr>
        <p:spPr>
          <a:xfrm rot="10800000">
            <a:off x="-13200" y="4604000"/>
            <a:ext cx="9170400" cy="0"/>
          </a:xfrm>
          <a:prstGeom prst="straightConnector1">
            <a:avLst/>
          </a:prstGeom>
          <a:noFill/>
          <a:ln cap="flat" cmpd="sng" w="9525">
            <a:solidFill>
              <a:schemeClr val="dk1"/>
            </a:solidFill>
            <a:prstDash val="solid"/>
            <a:round/>
            <a:headEnd len="med" w="med" type="none"/>
            <a:tailEnd len="med" w="med" type="none"/>
          </a:ln>
        </p:spPr>
      </p:cxnSp>
      <p:cxnSp>
        <p:nvCxnSpPr>
          <p:cNvPr id="144" name="Google Shape;144;p17"/>
          <p:cNvCxnSpPr/>
          <p:nvPr/>
        </p:nvCxnSpPr>
        <p:spPr>
          <a:xfrm>
            <a:off x="8430775" y="-11100"/>
            <a:ext cx="0" cy="5165700"/>
          </a:xfrm>
          <a:prstGeom prst="straightConnector1">
            <a:avLst/>
          </a:prstGeom>
          <a:noFill/>
          <a:ln cap="flat" cmpd="sng" w="9525">
            <a:solidFill>
              <a:schemeClr val="dk1"/>
            </a:solidFill>
            <a:prstDash val="solid"/>
            <a:round/>
            <a:headEnd len="med" w="med" type="none"/>
            <a:tailEnd len="med" w="med" type="none"/>
          </a:ln>
        </p:spPr>
      </p:cxnSp>
      <p:grpSp>
        <p:nvGrpSpPr>
          <p:cNvPr id="145" name="Google Shape;145;p17"/>
          <p:cNvGrpSpPr/>
          <p:nvPr/>
        </p:nvGrpSpPr>
        <p:grpSpPr>
          <a:xfrm flipH="1">
            <a:off x="8541525" y="141313"/>
            <a:ext cx="494400" cy="242300"/>
            <a:chOff x="8468325" y="185200"/>
            <a:chExt cx="494400" cy="242300"/>
          </a:xfrm>
        </p:grpSpPr>
        <p:cxnSp>
          <p:nvCxnSpPr>
            <p:cNvPr id="146" name="Google Shape;146;p17"/>
            <p:cNvCxnSpPr/>
            <p:nvPr/>
          </p:nvCxnSpPr>
          <p:spPr>
            <a:xfrm>
              <a:off x="8468325" y="185200"/>
              <a:ext cx="494400" cy="0"/>
            </a:xfrm>
            <a:prstGeom prst="straightConnector1">
              <a:avLst/>
            </a:prstGeom>
            <a:noFill/>
            <a:ln cap="flat" cmpd="sng" w="9525">
              <a:solidFill>
                <a:schemeClr val="dk1"/>
              </a:solidFill>
              <a:prstDash val="solid"/>
              <a:round/>
              <a:headEnd len="med" w="med" type="none"/>
              <a:tailEnd len="med" w="med" type="none"/>
            </a:ln>
          </p:spPr>
        </p:cxnSp>
        <p:cxnSp>
          <p:nvCxnSpPr>
            <p:cNvPr id="147" name="Google Shape;147;p17"/>
            <p:cNvCxnSpPr/>
            <p:nvPr/>
          </p:nvCxnSpPr>
          <p:spPr>
            <a:xfrm>
              <a:off x="8468325" y="263825"/>
              <a:ext cx="494400" cy="0"/>
            </a:xfrm>
            <a:prstGeom prst="straightConnector1">
              <a:avLst/>
            </a:prstGeom>
            <a:noFill/>
            <a:ln cap="flat" cmpd="sng" w="9525">
              <a:solidFill>
                <a:schemeClr val="dk1"/>
              </a:solidFill>
              <a:prstDash val="solid"/>
              <a:round/>
              <a:headEnd len="med" w="med" type="none"/>
              <a:tailEnd len="med" w="med" type="none"/>
            </a:ln>
          </p:spPr>
        </p:cxnSp>
        <p:cxnSp>
          <p:nvCxnSpPr>
            <p:cNvPr id="148" name="Google Shape;148;p17"/>
            <p:cNvCxnSpPr/>
            <p:nvPr/>
          </p:nvCxnSpPr>
          <p:spPr>
            <a:xfrm>
              <a:off x="8468325" y="344825"/>
              <a:ext cx="494400" cy="0"/>
            </a:xfrm>
            <a:prstGeom prst="straightConnector1">
              <a:avLst/>
            </a:prstGeom>
            <a:noFill/>
            <a:ln cap="flat" cmpd="sng" w="9525">
              <a:solidFill>
                <a:schemeClr val="dk1"/>
              </a:solidFill>
              <a:prstDash val="solid"/>
              <a:round/>
              <a:headEnd len="med" w="med" type="none"/>
              <a:tailEnd len="med" w="med" type="none"/>
            </a:ln>
          </p:spPr>
        </p:cxnSp>
        <p:cxnSp>
          <p:nvCxnSpPr>
            <p:cNvPr id="149" name="Google Shape;149;p17"/>
            <p:cNvCxnSpPr/>
            <p:nvPr/>
          </p:nvCxnSpPr>
          <p:spPr>
            <a:xfrm>
              <a:off x="8468325" y="427500"/>
              <a:ext cx="494400" cy="0"/>
            </a:xfrm>
            <a:prstGeom prst="straightConnector1">
              <a:avLst/>
            </a:prstGeom>
            <a:noFill/>
            <a:ln cap="flat" cmpd="sng" w="9525">
              <a:solidFill>
                <a:schemeClr val="dk1"/>
              </a:solidFill>
              <a:prstDash val="solid"/>
              <a:round/>
              <a:headEnd len="med" w="med" type="none"/>
              <a:tailEnd len="med" w="med" type="none"/>
            </a:ln>
          </p:spPr>
        </p:cxnSp>
      </p:grpSp>
      <p:sp>
        <p:nvSpPr>
          <p:cNvPr id="150" name="Google Shape;150;p17"/>
          <p:cNvSpPr/>
          <p:nvPr/>
        </p:nvSpPr>
        <p:spPr>
          <a:xfrm flipH="1">
            <a:off x="222014" y="114438"/>
            <a:ext cx="310152" cy="296079"/>
          </a:xfrm>
          <a:custGeom>
            <a:rect b="b" l="l" r="r" t="t"/>
            <a:pathLst>
              <a:path extrusionOk="0" h="93770" w="98227">
                <a:moveTo>
                  <a:pt x="42818" y="1"/>
                </a:moveTo>
                <a:lnTo>
                  <a:pt x="42818" y="41023"/>
                </a:lnTo>
                <a:lnTo>
                  <a:pt x="3908" y="28455"/>
                </a:lnTo>
                <a:lnTo>
                  <a:pt x="0" y="40432"/>
                </a:lnTo>
                <a:lnTo>
                  <a:pt x="38910" y="53001"/>
                </a:lnTo>
                <a:lnTo>
                  <a:pt x="14660" y="86250"/>
                </a:lnTo>
                <a:lnTo>
                  <a:pt x="24842" y="93749"/>
                </a:lnTo>
                <a:lnTo>
                  <a:pt x="49113" y="60521"/>
                </a:lnTo>
                <a:lnTo>
                  <a:pt x="73068" y="93770"/>
                </a:lnTo>
                <a:lnTo>
                  <a:pt x="83249" y="86271"/>
                </a:lnTo>
                <a:lnTo>
                  <a:pt x="59295" y="53022"/>
                </a:lnTo>
                <a:lnTo>
                  <a:pt x="98226" y="40453"/>
                </a:lnTo>
                <a:lnTo>
                  <a:pt x="94318" y="28476"/>
                </a:lnTo>
                <a:lnTo>
                  <a:pt x="55387" y="41044"/>
                </a:lnTo>
                <a:lnTo>
                  <a:pt x="5538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7"/>
          <p:cNvSpPr txBox="1"/>
          <p:nvPr>
            <p:ph type="title"/>
          </p:nvPr>
        </p:nvSpPr>
        <p:spPr>
          <a:xfrm>
            <a:off x="1226400" y="3189687"/>
            <a:ext cx="6691200" cy="6618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000"/>
              <a:buNone/>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152" name="Google Shape;152;p17"/>
          <p:cNvSpPr txBox="1"/>
          <p:nvPr>
            <p:ph idx="1" type="subTitle"/>
          </p:nvPr>
        </p:nvSpPr>
        <p:spPr>
          <a:xfrm>
            <a:off x="1226400" y="1292013"/>
            <a:ext cx="6691200" cy="1863300"/>
          </a:xfrm>
          <a:prstGeom prst="rect">
            <a:avLst/>
          </a:prstGeom>
        </p:spPr>
        <p:txBody>
          <a:bodyPr anchorCtr="0" anchor="b" bIns="91425" lIns="91425" spcFirstLastPara="1" rIns="91425" wrap="square" tIns="91425">
            <a:noAutofit/>
          </a:bodyPr>
          <a:lstStyle>
            <a:lvl1pPr lvl="0" rtl="0" algn="r">
              <a:spcBef>
                <a:spcPts val="0"/>
              </a:spcBef>
              <a:spcAft>
                <a:spcPts val="0"/>
              </a:spcAft>
              <a:buSzPts val="3000"/>
              <a:buNone/>
              <a:defRPr sz="3000"/>
            </a:lvl1pPr>
            <a:lvl2pPr lvl="1" rtl="0" algn="ctr">
              <a:lnSpc>
                <a:spcPct val="100000"/>
              </a:lnSpc>
              <a:spcBef>
                <a:spcPts val="0"/>
              </a:spcBef>
              <a:spcAft>
                <a:spcPts val="0"/>
              </a:spcAft>
              <a:buSzPts val="3000"/>
              <a:buNone/>
              <a:defRPr sz="3000"/>
            </a:lvl2pPr>
            <a:lvl3pPr lvl="2" rtl="0" algn="ctr">
              <a:lnSpc>
                <a:spcPct val="100000"/>
              </a:lnSpc>
              <a:spcBef>
                <a:spcPts val="0"/>
              </a:spcBef>
              <a:spcAft>
                <a:spcPts val="0"/>
              </a:spcAft>
              <a:buSzPts val="3000"/>
              <a:buNone/>
              <a:defRPr sz="3000"/>
            </a:lvl3pPr>
            <a:lvl4pPr lvl="3" rtl="0" algn="ctr">
              <a:lnSpc>
                <a:spcPct val="100000"/>
              </a:lnSpc>
              <a:spcBef>
                <a:spcPts val="0"/>
              </a:spcBef>
              <a:spcAft>
                <a:spcPts val="0"/>
              </a:spcAft>
              <a:buSzPts val="3000"/>
              <a:buNone/>
              <a:defRPr sz="3000"/>
            </a:lvl4pPr>
            <a:lvl5pPr lvl="4" rtl="0" algn="ctr">
              <a:lnSpc>
                <a:spcPct val="100000"/>
              </a:lnSpc>
              <a:spcBef>
                <a:spcPts val="0"/>
              </a:spcBef>
              <a:spcAft>
                <a:spcPts val="0"/>
              </a:spcAft>
              <a:buSzPts val="3000"/>
              <a:buNone/>
              <a:defRPr sz="3000"/>
            </a:lvl5pPr>
            <a:lvl6pPr lvl="5" rtl="0" algn="ctr">
              <a:lnSpc>
                <a:spcPct val="100000"/>
              </a:lnSpc>
              <a:spcBef>
                <a:spcPts val="0"/>
              </a:spcBef>
              <a:spcAft>
                <a:spcPts val="0"/>
              </a:spcAft>
              <a:buSzPts val="3000"/>
              <a:buNone/>
              <a:defRPr sz="3000"/>
            </a:lvl6pPr>
            <a:lvl7pPr lvl="6" rtl="0" algn="ctr">
              <a:lnSpc>
                <a:spcPct val="100000"/>
              </a:lnSpc>
              <a:spcBef>
                <a:spcPts val="0"/>
              </a:spcBef>
              <a:spcAft>
                <a:spcPts val="0"/>
              </a:spcAft>
              <a:buSzPts val="3000"/>
              <a:buNone/>
              <a:defRPr sz="3000"/>
            </a:lvl7pPr>
            <a:lvl8pPr lvl="7" rtl="0" algn="ctr">
              <a:lnSpc>
                <a:spcPct val="100000"/>
              </a:lnSpc>
              <a:spcBef>
                <a:spcPts val="0"/>
              </a:spcBef>
              <a:spcAft>
                <a:spcPts val="0"/>
              </a:spcAft>
              <a:buSzPts val="3000"/>
              <a:buNone/>
              <a:defRPr sz="3000"/>
            </a:lvl8pPr>
            <a:lvl9pPr lvl="8" rtl="0" algn="ctr">
              <a:lnSpc>
                <a:spcPct val="100000"/>
              </a:lnSpc>
              <a:spcBef>
                <a:spcPts val="0"/>
              </a:spcBef>
              <a:spcAft>
                <a:spcPts val="0"/>
              </a:spcAft>
              <a:buSzPts val="3000"/>
              <a:buNone/>
              <a:defRPr sz="3000"/>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spTree>
      <p:nvGrpSpPr>
        <p:cNvPr id="153" name="Shape 153"/>
        <p:cNvGrpSpPr/>
        <p:nvPr/>
      </p:nvGrpSpPr>
      <p:grpSpPr>
        <a:xfrm>
          <a:off x="0" y="0"/>
          <a:ext cx="0" cy="0"/>
          <a:chOff x="0" y="0"/>
          <a:chExt cx="0" cy="0"/>
        </a:xfrm>
      </p:grpSpPr>
      <p:cxnSp>
        <p:nvCxnSpPr>
          <p:cNvPr id="154" name="Google Shape;154;p18"/>
          <p:cNvCxnSpPr/>
          <p:nvPr/>
        </p:nvCxnSpPr>
        <p:spPr>
          <a:xfrm>
            <a:off x="-13200" y="543350"/>
            <a:ext cx="9170400" cy="0"/>
          </a:xfrm>
          <a:prstGeom prst="straightConnector1">
            <a:avLst/>
          </a:prstGeom>
          <a:noFill/>
          <a:ln cap="flat" cmpd="sng" w="9525">
            <a:solidFill>
              <a:schemeClr val="dk1"/>
            </a:solidFill>
            <a:prstDash val="solid"/>
            <a:round/>
            <a:headEnd len="med" w="med" type="none"/>
            <a:tailEnd len="med" w="med" type="none"/>
          </a:ln>
        </p:spPr>
      </p:cxnSp>
      <p:sp>
        <p:nvSpPr>
          <p:cNvPr id="155" name="Google Shape;155;p18"/>
          <p:cNvSpPr/>
          <p:nvPr/>
        </p:nvSpPr>
        <p:spPr>
          <a:xfrm>
            <a:off x="8449398" y="542679"/>
            <a:ext cx="726300" cy="7263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6" name="Google Shape;156;p18"/>
          <p:cNvGrpSpPr/>
          <p:nvPr/>
        </p:nvGrpSpPr>
        <p:grpSpPr>
          <a:xfrm>
            <a:off x="108075" y="674713"/>
            <a:ext cx="494400" cy="242300"/>
            <a:chOff x="8468325" y="185200"/>
            <a:chExt cx="494400" cy="242300"/>
          </a:xfrm>
        </p:grpSpPr>
        <p:cxnSp>
          <p:nvCxnSpPr>
            <p:cNvPr id="157" name="Google Shape;157;p18"/>
            <p:cNvCxnSpPr/>
            <p:nvPr/>
          </p:nvCxnSpPr>
          <p:spPr>
            <a:xfrm>
              <a:off x="8468325" y="185200"/>
              <a:ext cx="494400" cy="0"/>
            </a:xfrm>
            <a:prstGeom prst="straightConnector1">
              <a:avLst/>
            </a:prstGeom>
            <a:noFill/>
            <a:ln cap="flat" cmpd="sng" w="9525">
              <a:solidFill>
                <a:schemeClr val="dk1"/>
              </a:solidFill>
              <a:prstDash val="solid"/>
              <a:round/>
              <a:headEnd len="med" w="med" type="none"/>
              <a:tailEnd len="med" w="med" type="none"/>
            </a:ln>
          </p:spPr>
        </p:cxnSp>
        <p:cxnSp>
          <p:nvCxnSpPr>
            <p:cNvPr id="158" name="Google Shape;158;p18"/>
            <p:cNvCxnSpPr/>
            <p:nvPr/>
          </p:nvCxnSpPr>
          <p:spPr>
            <a:xfrm>
              <a:off x="8468325" y="263825"/>
              <a:ext cx="494400" cy="0"/>
            </a:xfrm>
            <a:prstGeom prst="straightConnector1">
              <a:avLst/>
            </a:prstGeom>
            <a:noFill/>
            <a:ln cap="flat" cmpd="sng" w="9525">
              <a:solidFill>
                <a:schemeClr val="dk1"/>
              </a:solidFill>
              <a:prstDash val="solid"/>
              <a:round/>
              <a:headEnd len="med" w="med" type="none"/>
              <a:tailEnd len="med" w="med" type="none"/>
            </a:ln>
          </p:spPr>
        </p:cxnSp>
        <p:cxnSp>
          <p:nvCxnSpPr>
            <p:cNvPr id="159" name="Google Shape;159;p18"/>
            <p:cNvCxnSpPr/>
            <p:nvPr/>
          </p:nvCxnSpPr>
          <p:spPr>
            <a:xfrm>
              <a:off x="8468325" y="344825"/>
              <a:ext cx="494400" cy="0"/>
            </a:xfrm>
            <a:prstGeom prst="straightConnector1">
              <a:avLst/>
            </a:prstGeom>
            <a:noFill/>
            <a:ln cap="flat" cmpd="sng" w="9525">
              <a:solidFill>
                <a:schemeClr val="dk1"/>
              </a:solidFill>
              <a:prstDash val="solid"/>
              <a:round/>
              <a:headEnd len="med" w="med" type="none"/>
              <a:tailEnd len="med" w="med" type="none"/>
            </a:ln>
          </p:spPr>
        </p:cxnSp>
        <p:cxnSp>
          <p:nvCxnSpPr>
            <p:cNvPr id="160" name="Google Shape;160;p18"/>
            <p:cNvCxnSpPr/>
            <p:nvPr/>
          </p:nvCxnSpPr>
          <p:spPr>
            <a:xfrm>
              <a:off x="8468325" y="427500"/>
              <a:ext cx="494400" cy="0"/>
            </a:xfrm>
            <a:prstGeom prst="straightConnector1">
              <a:avLst/>
            </a:prstGeom>
            <a:noFill/>
            <a:ln cap="flat" cmpd="sng" w="9525">
              <a:solidFill>
                <a:schemeClr val="dk1"/>
              </a:solidFill>
              <a:prstDash val="solid"/>
              <a:round/>
              <a:headEnd len="med" w="med" type="none"/>
              <a:tailEnd len="med" w="med" type="none"/>
            </a:ln>
          </p:spPr>
        </p:cxnSp>
      </p:grpSp>
      <p:sp>
        <p:nvSpPr>
          <p:cNvPr id="161" name="Google Shape;161;p18"/>
          <p:cNvSpPr txBox="1"/>
          <p:nvPr>
            <p:ph type="title"/>
          </p:nvPr>
        </p:nvSpPr>
        <p:spPr>
          <a:xfrm>
            <a:off x="835152" y="1007213"/>
            <a:ext cx="4083300" cy="1936800"/>
          </a:xfrm>
          <a:prstGeom prst="rect">
            <a:avLst/>
          </a:prstGeom>
        </p:spPr>
        <p:txBody>
          <a:bodyPr anchorCtr="0" anchor="b"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62" name="Google Shape;162;p18"/>
          <p:cNvSpPr txBox="1"/>
          <p:nvPr>
            <p:ph idx="1" type="subTitle"/>
          </p:nvPr>
        </p:nvSpPr>
        <p:spPr>
          <a:xfrm>
            <a:off x="835152" y="3019988"/>
            <a:ext cx="4083300" cy="1116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3" name="Google Shape;163;p18"/>
          <p:cNvSpPr/>
          <p:nvPr>
            <p:ph idx="2" type="pic"/>
          </p:nvPr>
        </p:nvSpPr>
        <p:spPr>
          <a:xfrm>
            <a:off x="5031500" y="544225"/>
            <a:ext cx="3422700" cy="3949800"/>
          </a:xfrm>
          <a:prstGeom prst="rect">
            <a:avLst/>
          </a:prstGeom>
          <a:noFill/>
          <a:ln cap="flat" cmpd="sng" w="9525">
            <a:solidFill>
              <a:schemeClr val="dk1"/>
            </a:solidFill>
            <a:prstDash val="solid"/>
            <a:round/>
            <a:headEnd len="sm" w="sm" type="none"/>
            <a:tailEnd len="sm" w="sm" type="none"/>
          </a:ln>
        </p:spPr>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4">
    <p:spTree>
      <p:nvGrpSpPr>
        <p:cNvPr id="164" name="Shape 164"/>
        <p:cNvGrpSpPr/>
        <p:nvPr/>
      </p:nvGrpSpPr>
      <p:grpSpPr>
        <a:xfrm>
          <a:off x="0" y="0"/>
          <a:ext cx="0" cy="0"/>
          <a:chOff x="0" y="0"/>
          <a:chExt cx="0" cy="0"/>
        </a:xfrm>
      </p:grpSpPr>
      <p:cxnSp>
        <p:nvCxnSpPr>
          <p:cNvPr id="165" name="Google Shape;165;p19"/>
          <p:cNvCxnSpPr/>
          <p:nvPr/>
        </p:nvCxnSpPr>
        <p:spPr>
          <a:xfrm>
            <a:off x="8454375" y="-5700"/>
            <a:ext cx="0" cy="5154900"/>
          </a:xfrm>
          <a:prstGeom prst="straightConnector1">
            <a:avLst/>
          </a:prstGeom>
          <a:noFill/>
          <a:ln cap="flat" cmpd="sng" w="9525">
            <a:solidFill>
              <a:schemeClr val="dk1"/>
            </a:solidFill>
            <a:prstDash val="solid"/>
            <a:round/>
            <a:headEnd len="med" w="med" type="none"/>
            <a:tailEnd len="med" w="med" type="none"/>
          </a:ln>
        </p:spPr>
      </p:cxnSp>
      <p:sp>
        <p:nvSpPr>
          <p:cNvPr id="166" name="Google Shape;166;p19"/>
          <p:cNvSpPr/>
          <p:nvPr/>
        </p:nvSpPr>
        <p:spPr>
          <a:xfrm flipH="1">
            <a:off x="8454375" y="-186800"/>
            <a:ext cx="726300" cy="7263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9"/>
          <p:cNvSpPr/>
          <p:nvPr/>
        </p:nvSpPr>
        <p:spPr>
          <a:xfrm flipH="1">
            <a:off x="205989" y="112228"/>
            <a:ext cx="310152" cy="296079"/>
          </a:xfrm>
          <a:custGeom>
            <a:rect b="b" l="l" r="r" t="t"/>
            <a:pathLst>
              <a:path extrusionOk="0" h="93770" w="98227">
                <a:moveTo>
                  <a:pt x="42818" y="1"/>
                </a:moveTo>
                <a:lnTo>
                  <a:pt x="42818" y="41023"/>
                </a:lnTo>
                <a:lnTo>
                  <a:pt x="3908" y="28455"/>
                </a:lnTo>
                <a:lnTo>
                  <a:pt x="0" y="40432"/>
                </a:lnTo>
                <a:lnTo>
                  <a:pt x="38910" y="53001"/>
                </a:lnTo>
                <a:lnTo>
                  <a:pt x="14660" y="86250"/>
                </a:lnTo>
                <a:lnTo>
                  <a:pt x="24842" y="93749"/>
                </a:lnTo>
                <a:lnTo>
                  <a:pt x="49113" y="60521"/>
                </a:lnTo>
                <a:lnTo>
                  <a:pt x="73068" y="93770"/>
                </a:lnTo>
                <a:lnTo>
                  <a:pt x="83249" y="86271"/>
                </a:lnTo>
                <a:lnTo>
                  <a:pt x="59295" y="53022"/>
                </a:lnTo>
                <a:lnTo>
                  <a:pt x="98226" y="40453"/>
                </a:lnTo>
                <a:lnTo>
                  <a:pt x="94318" y="28476"/>
                </a:lnTo>
                <a:lnTo>
                  <a:pt x="55387" y="41044"/>
                </a:lnTo>
                <a:lnTo>
                  <a:pt x="5538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9"/>
          <p:cNvSpPr txBox="1"/>
          <p:nvPr>
            <p:ph type="title"/>
          </p:nvPr>
        </p:nvSpPr>
        <p:spPr>
          <a:xfrm>
            <a:off x="689543" y="1413175"/>
            <a:ext cx="3597900" cy="1249200"/>
          </a:xfrm>
          <a:prstGeom prst="rect">
            <a:avLst/>
          </a:prstGeom>
        </p:spPr>
        <p:txBody>
          <a:bodyPr anchorCtr="0" anchor="b"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69" name="Google Shape;169;p19"/>
          <p:cNvSpPr txBox="1"/>
          <p:nvPr>
            <p:ph idx="1" type="subTitle"/>
          </p:nvPr>
        </p:nvSpPr>
        <p:spPr>
          <a:xfrm>
            <a:off x="689543" y="2662275"/>
            <a:ext cx="3597900" cy="941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4_1">
    <p:spTree>
      <p:nvGrpSpPr>
        <p:cNvPr id="170" name="Shape 170"/>
        <p:cNvGrpSpPr/>
        <p:nvPr/>
      </p:nvGrpSpPr>
      <p:grpSpPr>
        <a:xfrm>
          <a:off x="0" y="0"/>
          <a:ext cx="0" cy="0"/>
          <a:chOff x="0" y="0"/>
          <a:chExt cx="0" cy="0"/>
        </a:xfrm>
      </p:grpSpPr>
      <p:cxnSp>
        <p:nvCxnSpPr>
          <p:cNvPr id="171" name="Google Shape;171;p20"/>
          <p:cNvCxnSpPr/>
          <p:nvPr/>
        </p:nvCxnSpPr>
        <p:spPr>
          <a:xfrm>
            <a:off x="705348" y="-5700"/>
            <a:ext cx="0" cy="5154900"/>
          </a:xfrm>
          <a:prstGeom prst="straightConnector1">
            <a:avLst/>
          </a:prstGeom>
          <a:noFill/>
          <a:ln cap="flat" cmpd="sng" w="9525">
            <a:solidFill>
              <a:schemeClr val="dk1"/>
            </a:solidFill>
            <a:prstDash val="solid"/>
            <a:round/>
            <a:headEnd len="med" w="med" type="none"/>
            <a:tailEnd len="med" w="med" type="none"/>
          </a:ln>
        </p:spPr>
      </p:cxnSp>
      <p:sp>
        <p:nvSpPr>
          <p:cNvPr id="172" name="Google Shape;172;p20"/>
          <p:cNvSpPr/>
          <p:nvPr/>
        </p:nvSpPr>
        <p:spPr>
          <a:xfrm>
            <a:off x="705348" y="4604000"/>
            <a:ext cx="726300" cy="7263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3" name="Google Shape;173;p20"/>
          <p:cNvGrpSpPr/>
          <p:nvPr/>
        </p:nvGrpSpPr>
        <p:grpSpPr>
          <a:xfrm>
            <a:off x="8566275" y="141313"/>
            <a:ext cx="494400" cy="242300"/>
            <a:chOff x="8468325" y="185200"/>
            <a:chExt cx="494400" cy="242300"/>
          </a:xfrm>
        </p:grpSpPr>
        <p:cxnSp>
          <p:nvCxnSpPr>
            <p:cNvPr id="174" name="Google Shape;174;p20"/>
            <p:cNvCxnSpPr/>
            <p:nvPr/>
          </p:nvCxnSpPr>
          <p:spPr>
            <a:xfrm>
              <a:off x="8468325" y="185200"/>
              <a:ext cx="494400" cy="0"/>
            </a:xfrm>
            <a:prstGeom prst="straightConnector1">
              <a:avLst/>
            </a:prstGeom>
            <a:noFill/>
            <a:ln cap="flat" cmpd="sng" w="9525">
              <a:solidFill>
                <a:schemeClr val="dk1"/>
              </a:solidFill>
              <a:prstDash val="solid"/>
              <a:round/>
              <a:headEnd len="med" w="med" type="none"/>
              <a:tailEnd len="med" w="med" type="none"/>
            </a:ln>
          </p:spPr>
        </p:cxnSp>
        <p:cxnSp>
          <p:nvCxnSpPr>
            <p:cNvPr id="175" name="Google Shape;175;p20"/>
            <p:cNvCxnSpPr/>
            <p:nvPr/>
          </p:nvCxnSpPr>
          <p:spPr>
            <a:xfrm>
              <a:off x="8468325" y="263825"/>
              <a:ext cx="494400" cy="0"/>
            </a:xfrm>
            <a:prstGeom prst="straightConnector1">
              <a:avLst/>
            </a:prstGeom>
            <a:noFill/>
            <a:ln cap="flat" cmpd="sng" w="9525">
              <a:solidFill>
                <a:schemeClr val="dk1"/>
              </a:solidFill>
              <a:prstDash val="solid"/>
              <a:round/>
              <a:headEnd len="med" w="med" type="none"/>
              <a:tailEnd len="med" w="med" type="none"/>
            </a:ln>
          </p:spPr>
        </p:cxnSp>
        <p:cxnSp>
          <p:nvCxnSpPr>
            <p:cNvPr id="176" name="Google Shape;176;p20"/>
            <p:cNvCxnSpPr/>
            <p:nvPr/>
          </p:nvCxnSpPr>
          <p:spPr>
            <a:xfrm>
              <a:off x="8468325" y="344825"/>
              <a:ext cx="494400" cy="0"/>
            </a:xfrm>
            <a:prstGeom prst="straightConnector1">
              <a:avLst/>
            </a:prstGeom>
            <a:noFill/>
            <a:ln cap="flat" cmpd="sng" w="9525">
              <a:solidFill>
                <a:schemeClr val="dk1"/>
              </a:solidFill>
              <a:prstDash val="solid"/>
              <a:round/>
              <a:headEnd len="med" w="med" type="none"/>
              <a:tailEnd len="med" w="med" type="none"/>
            </a:ln>
          </p:spPr>
        </p:cxnSp>
        <p:cxnSp>
          <p:nvCxnSpPr>
            <p:cNvPr id="177" name="Google Shape;177;p20"/>
            <p:cNvCxnSpPr/>
            <p:nvPr/>
          </p:nvCxnSpPr>
          <p:spPr>
            <a:xfrm>
              <a:off x="8468325" y="427500"/>
              <a:ext cx="494400" cy="0"/>
            </a:xfrm>
            <a:prstGeom prst="straightConnector1">
              <a:avLst/>
            </a:prstGeom>
            <a:noFill/>
            <a:ln cap="flat" cmpd="sng" w="9525">
              <a:solidFill>
                <a:schemeClr val="dk1"/>
              </a:solidFill>
              <a:prstDash val="solid"/>
              <a:round/>
              <a:headEnd len="med" w="med" type="none"/>
              <a:tailEnd len="med" w="med" type="none"/>
            </a:ln>
          </p:spPr>
        </p:cxnSp>
      </p:grpSp>
      <p:sp>
        <p:nvSpPr>
          <p:cNvPr id="178" name="Google Shape;178;p20"/>
          <p:cNvSpPr txBox="1"/>
          <p:nvPr>
            <p:ph type="title"/>
          </p:nvPr>
        </p:nvSpPr>
        <p:spPr>
          <a:xfrm>
            <a:off x="4722900" y="1371650"/>
            <a:ext cx="3593400" cy="1320000"/>
          </a:xfrm>
          <a:prstGeom prst="rect">
            <a:avLst/>
          </a:prstGeom>
        </p:spPr>
        <p:txBody>
          <a:bodyPr anchorCtr="0" anchor="b"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79" name="Google Shape;179;p20"/>
          <p:cNvSpPr txBox="1"/>
          <p:nvPr>
            <p:ph idx="1" type="subTitle"/>
          </p:nvPr>
        </p:nvSpPr>
        <p:spPr>
          <a:xfrm>
            <a:off x="4723071" y="2691550"/>
            <a:ext cx="3593400" cy="1080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1" name="Shape 21"/>
        <p:cNvGrpSpPr/>
        <p:nvPr/>
      </p:nvGrpSpPr>
      <p:grpSpPr>
        <a:xfrm>
          <a:off x="0" y="0"/>
          <a:ext cx="0" cy="0"/>
          <a:chOff x="0" y="0"/>
          <a:chExt cx="0" cy="0"/>
        </a:xfrm>
      </p:grpSpPr>
      <p:sp>
        <p:nvSpPr>
          <p:cNvPr id="22" name="Google Shape;22;p3"/>
          <p:cNvSpPr/>
          <p:nvPr/>
        </p:nvSpPr>
        <p:spPr>
          <a:xfrm>
            <a:off x="0" y="4609600"/>
            <a:ext cx="9144000" cy="5340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3" name="Google Shape;23;p3"/>
          <p:cNvCxnSpPr/>
          <p:nvPr/>
        </p:nvCxnSpPr>
        <p:spPr>
          <a:xfrm>
            <a:off x="-13200" y="543350"/>
            <a:ext cx="9170400" cy="0"/>
          </a:xfrm>
          <a:prstGeom prst="straightConnector1">
            <a:avLst/>
          </a:prstGeom>
          <a:noFill/>
          <a:ln cap="flat" cmpd="sng" w="9525">
            <a:solidFill>
              <a:schemeClr val="dk1"/>
            </a:solidFill>
            <a:prstDash val="solid"/>
            <a:round/>
            <a:headEnd len="med" w="med" type="none"/>
            <a:tailEnd len="med" w="med" type="none"/>
          </a:ln>
        </p:spPr>
      </p:cxnSp>
      <p:cxnSp>
        <p:nvCxnSpPr>
          <p:cNvPr id="24" name="Google Shape;24;p3"/>
          <p:cNvCxnSpPr/>
          <p:nvPr/>
        </p:nvCxnSpPr>
        <p:spPr>
          <a:xfrm>
            <a:off x="-13200" y="4604000"/>
            <a:ext cx="9170400" cy="0"/>
          </a:xfrm>
          <a:prstGeom prst="straightConnector1">
            <a:avLst/>
          </a:prstGeom>
          <a:noFill/>
          <a:ln cap="flat" cmpd="sng" w="9525">
            <a:solidFill>
              <a:schemeClr val="dk1"/>
            </a:solidFill>
            <a:prstDash val="solid"/>
            <a:round/>
            <a:headEnd len="med" w="med" type="none"/>
            <a:tailEnd len="med" w="med" type="none"/>
          </a:ln>
        </p:spPr>
      </p:cxnSp>
      <p:grpSp>
        <p:nvGrpSpPr>
          <p:cNvPr id="25" name="Google Shape;25;p3"/>
          <p:cNvGrpSpPr/>
          <p:nvPr/>
        </p:nvGrpSpPr>
        <p:grpSpPr>
          <a:xfrm>
            <a:off x="8547225" y="141313"/>
            <a:ext cx="494400" cy="242300"/>
            <a:chOff x="8468325" y="185200"/>
            <a:chExt cx="494400" cy="242300"/>
          </a:xfrm>
        </p:grpSpPr>
        <p:cxnSp>
          <p:nvCxnSpPr>
            <p:cNvPr id="26" name="Google Shape;26;p3"/>
            <p:cNvCxnSpPr/>
            <p:nvPr/>
          </p:nvCxnSpPr>
          <p:spPr>
            <a:xfrm>
              <a:off x="8468325" y="185200"/>
              <a:ext cx="494400" cy="0"/>
            </a:xfrm>
            <a:prstGeom prst="straightConnector1">
              <a:avLst/>
            </a:prstGeom>
            <a:noFill/>
            <a:ln cap="flat" cmpd="sng" w="9525">
              <a:solidFill>
                <a:schemeClr val="dk1"/>
              </a:solidFill>
              <a:prstDash val="solid"/>
              <a:round/>
              <a:headEnd len="med" w="med" type="none"/>
              <a:tailEnd len="med" w="med" type="none"/>
            </a:ln>
          </p:spPr>
        </p:cxnSp>
        <p:cxnSp>
          <p:nvCxnSpPr>
            <p:cNvPr id="27" name="Google Shape;27;p3"/>
            <p:cNvCxnSpPr/>
            <p:nvPr/>
          </p:nvCxnSpPr>
          <p:spPr>
            <a:xfrm>
              <a:off x="8468325" y="263825"/>
              <a:ext cx="494400" cy="0"/>
            </a:xfrm>
            <a:prstGeom prst="straightConnector1">
              <a:avLst/>
            </a:prstGeom>
            <a:noFill/>
            <a:ln cap="flat" cmpd="sng" w="9525">
              <a:solidFill>
                <a:schemeClr val="dk1"/>
              </a:solidFill>
              <a:prstDash val="solid"/>
              <a:round/>
              <a:headEnd len="med" w="med" type="none"/>
              <a:tailEnd len="med" w="med" type="none"/>
            </a:ln>
          </p:spPr>
        </p:cxnSp>
        <p:cxnSp>
          <p:nvCxnSpPr>
            <p:cNvPr id="28" name="Google Shape;28;p3"/>
            <p:cNvCxnSpPr/>
            <p:nvPr/>
          </p:nvCxnSpPr>
          <p:spPr>
            <a:xfrm>
              <a:off x="8468325" y="344825"/>
              <a:ext cx="494400" cy="0"/>
            </a:xfrm>
            <a:prstGeom prst="straightConnector1">
              <a:avLst/>
            </a:prstGeom>
            <a:noFill/>
            <a:ln cap="flat" cmpd="sng" w="9525">
              <a:solidFill>
                <a:schemeClr val="dk1"/>
              </a:solidFill>
              <a:prstDash val="solid"/>
              <a:round/>
              <a:headEnd len="med" w="med" type="none"/>
              <a:tailEnd len="med" w="med" type="none"/>
            </a:ln>
          </p:spPr>
        </p:cxnSp>
        <p:cxnSp>
          <p:nvCxnSpPr>
            <p:cNvPr id="29" name="Google Shape;29;p3"/>
            <p:cNvCxnSpPr/>
            <p:nvPr/>
          </p:nvCxnSpPr>
          <p:spPr>
            <a:xfrm>
              <a:off x="8468325" y="427500"/>
              <a:ext cx="494400" cy="0"/>
            </a:xfrm>
            <a:prstGeom prst="straightConnector1">
              <a:avLst/>
            </a:prstGeom>
            <a:noFill/>
            <a:ln cap="flat" cmpd="sng" w="9525">
              <a:solidFill>
                <a:schemeClr val="dk1"/>
              </a:solidFill>
              <a:prstDash val="solid"/>
              <a:round/>
              <a:headEnd len="med" w="med" type="none"/>
              <a:tailEnd len="med" w="med" type="none"/>
            </a:ln>
          </p:spPr>
        </p:cxnSp>
      </p:grpSp>
      <p:sp>
        <p:nvSpPr>
          <p:cNvPr id="30" name="Google Shape;30;p3"/>
          <p:cNvSpPr/>
          <p:nvPr/>
        </p:nvSpPr>
        <p:spPr>
          <a:xfrm>
            <a:off x="191734" y="114426"/>
            <a:ext cx="310152" cy="296079"/>
          </a:xfrm>
          <a:custGeom>
            <a:rect b="b" l="l" r="r" t="t"/>
            <a:pathLst>
              <a:path extrusionOk="0" h="93770" w="98227">
                <a:moveTo>
                  <a:pt x="42818" y="1"/>
                </a:moveTo>
                <a:lnTo>
                  <a:pt x="42818" y="41023"/>
                </a:lnTo>
                <a:lnTo>
                  <a:pt x="3908" y="28455"/>
                </a:lnTo>
                <a:lnTo>
                  <a:pt x="0" y="40432"/>
                </a:lnTo>
                <a:lnTo>
                  <a:pt x="38910" y="53001"/>
                </a:lnTo>
                <a:lnTo>
                  <a:pt x="14660" y="86250"/>
                </a:lnTo>
                <a:lnTo>
                  <a:pt x="24842" y="93749"/>
                </a:lnTo>
                <a:lnTo>
                  <a:pt x="49113" y="60521"/>
                </a:lnTo>
                <a:lnTo>
                  <a:pt x="73068" y="93770"/>
                </a:lnTo>
                <a:lnTo>
                  <a:pt x="83249" y="86271"/>
                </a:lnTo>
                <a:lnTo>
                  <a:pt x="59295" y="53022"/>
                </a:lnTo>
                <a:lnTo>
                  <a:pt x="98226" y="40453"/>
                </a:lnTo>
                <a:lnTo>
                  <a:pt x="94318" y="28476"/>
                </a:lnTo>
                <a:lnTo>
                  <a:pt x="55387" y="41044"/>
                </a:lnTo>
                <a:lnTo>
                  <a:pt x="5538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txBox="1"/>
          <p:nvPr>
            <p:ph type="title"/>
          </p:nvPr>
        </p:nvSpPr>
        <p:spPr>
          <a:xfrm>
            <a:off x="3227825" y="1933125"/>
            <a:ext cx="5067600" cy="1894800"/>
          </a:xfrm>
          <a:prstGeom prst="rect">
            <a:avLst/>
          </a:prstGeom>
        </p:spPr>
        <p:txBody>
          <a:bodyPr anchorCtr="0" anchor="b" bIns="91425" lIns="91425" spcFirstLastPara="1" rIns="91425" wrap="square" tIns="91425">
            <a:noAutofit/>
          </a:bodyPr>
          <a:lstStyle>
            <a:lvl1pPr lvl="0" algn="r">
              <a:spcBef>
                <a:spcPts val="0"/>
              </a:spcBef>
              <a:spcAft>
                <a:spcPts val="0"/>
              </a:spcAft>
              <a:buSzPts val="3600"/>
              <a:buNone/>
              <a:defRPr sz="55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32" name="Google Shape;32;p3"/>
          <p:cNvSpPr txBox="1"/>
          <p:nvPr>
            <p:ph hasCustomPrompt="1" idx="2" type="title"/>
          </p:nvPr>
        </p:nvSpPr>
        <p:spPr>
          <a:xfrm>
            <a:off x="713225" y="840200"/>
            <a:ext cx="1225500" cy="10164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6500">
                <a:latin typeface="Manrope Medium"/>
                <a:ea typeface="Manrope Medium"/>
                <a:cs typeface="Manrope Medium"/>
                <a:sym typeface="Manrope Medium"/>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33" name="Google Shape;33;p3"/>
          <p:cNvSpPr txBox="1"/>
          <p:nvPr>
            <p:ph idx="1" type="subTitle"/>
          </p:nvPr>
        </p:nvSpPr>
        <p:spPr>
          <a:xfrm>
            <a:off x="3227825" y="3908200"/>
            <a:ext cx="5067600" cy="4518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180" name="Shape 180"/>
        <p:cNvGrpSpPr/>
        <p:nvPr/>
      </p:nvGrpSpPr>
      <p:grpSpPr>
        <a:xfrm>
          <a:off x="0" y="0"/>
          <a:ext cx="0" cy="0"/>
          <a:chOff x="0" y="0"/>
          <a:chExt cx="0" cy="0"/>
        </a:xfrm>
      </p:grpSpPr>
      <p:cxnSp>
        <p:nvCxnSpPr>
          <p:cNvPr id="181" name="Google Shape;181;p21"/>
          <p:cNvCxnSpPr/>
          <p:nvPr/>
        </p:nvCxnSpPr>
        <p:spPr>
          <a:xfrm>
            <a:off x="705348" y="-5700"/>
            <a:ext cx="0" cy="5154900"/>
          </a:xfrm>
          <a:prstGeom prst="straightConnector1">
            <a:avLst/>
          </a:prstGeom>
          <a:noFill/>
          <a:ln cap="flat" cmpd="sng" w="9525">
            <a:solidFill>
              <a:schemeClr val="dk1"/>
            </a:solidFill>
            <a:prstDash val="solid"/>
            <a:round/>
            <a:headEnd len="med" w="med" type="none"/>
            <a:tailEnd len="med" w="med" type="none"/>
          </a:ln>
        </p:spPr>
      </p:cxnSp>
      <p:sp>
        <p:nvSpPr>
          <p:cNvPr id="182" name="Google Shape;182;p21"/>
          <p:cNvSpPr/>
          <p:nvPr/>
        </p:nvSpPr>
        <p:spPr>
          <a:xfrm>
            <a:off x="705348" y="4604000"/>
            <a:ext cx="726300" cy="7263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21"/>
          <p:cNvSpPr txBox="1"/>
          <p:nvPr>
            <p:ph idx="1" type="subTitle"/>
          </p:nvPr>
        </p:nvSpPr>
        <p:spPr>
          <a:xfrm>
            <a:off x="4923075" y="2772396"/>
            <a:ext cx="2729100" cy="1221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84" name="Google Shape;184;p21"/>
          <p:cNvSpPr txBox="1"/>
          <p:nvPr>
            <p:ph idx="2" type="subTitle"/>
          </p:nvPr>
        </p:nvSpPr>
        <p:spPr>
          <a:xfrm>
            <a:off x="1491700" y="2772396"/>
            <a:ext cx="2729100" cy="1221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85" name="Google Shape;185;p21"/>
          <p:cNvSpPr txBox="1"/>
          <p:nvPr>
            <p:ph idx="3" type="subTitle"/>
          </p:nvPr>
        </p:nvSpPr>
        <p:spPr>
          <a:xfrm>
            <a:off x="1491711" y="2269525"/>
            <a:ext cx="2729100" cy="5589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400">
                <a:solidFill>
                  <a:schemeClr val="dk1"/>
                </a:solidFill>
                <a:latin typeface="Manrope Medium"/>
                <a:ea typeface="Manrope Medium"/>
                <a:cs typeface="Manrope Medium"/>
                <a:sym typeface="Manrope Medium"/>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86" name="Google Shape;186;p21"/>
          <p:cNvSpPr txBox="1"/>
          <p:nvPr>
            <p:ph idx="4" type="subTitle"/>
          </p:nvPr>
        </p:nvSpPr>
        <p:spPr>
          <a:xfrm>
            <a:off x="4923090" y="2269525"/>
            <a:ext cx="2729100" cy="5589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400">
                <a:solidFill>
                  <a:schemeClr val="dk1"/>
                </a:solidFill>
                <a:latin typeface="Manrope Medium"/>
                <a:ea typeface="Manrope Medium"/>
                <a:cs typeface="Manrope Medium"/>
                <a:sym typeface="Manrope Medium"/>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87" name="Google Shape;187;p21"/>
          <p:cNvSpPr txBox="1"/>
          <p:nvPr>
            <p:ph type="title"/>
          </p:nvPr>
        </p:nvSpPr>
        <p:spPr>
          <a:xfrm>
            <a:off x="713225" y="564605"/>
            <a:ext cx="7717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1pPr>
            <a:lvl2pPr lvl="1"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2pPr>
            <a:lvl3pPr lvl="2"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3pPr>
            <a:lvl4pPr lvl="3"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4pPr>
            <a:lvl5pPr lvl="4"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5pPr>
            <a:lvl6pPr lvl="5"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6pPr>
            <a:lvl7pPr lvl="6"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7pPr>
            <a:lvl8pPr lvl="7"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8pPr>
            <a:lvl9pPr lvl="8"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TITLE_AND_TWO_COLUMNS_1_1">
    <p:spTree>
      <p:nvGrpSpPr>
        <p:cNvPr id="188" name="Shape 188"/>
        <p:cNvGrpSpPr/>
        <p:nvPr/>
      </p:nvGrpSpPr>
      <p:grpSpPr>
        <a:xfrm>
          <a:off x="0" y="0"/>
          <a:ext cx="0" cy="0"/>
          <a:chOff x="0" y="0"/>
          <a:chExt cx="0" cy="0"/>
        </a:xfrm>
      </p:grpSpPr>
      <p:cxnSp>
        <p:nvCxnSpPr>
          <p:cNvPr id="189" name="Google Shape;189;p22"/>
          <p:cNvCxnSpPr/>
          <p:nvPr/>
        </p:nvCxnSpPr>
        <p:spPr>
          <a:xfrm>
            <a:off x="-13200" y="543350"/>
            <a:ext cx="9170400" cy="0"/>
          </a:xfrm>
          <a:prstGeom prst="straightConnector1">
            <a:avLst/>
          </a:prstGeom>
          <a:noFill/>
          <a:ln cap="flat" cmpd="sng" w="9525">
            <a:solidFill>
              <a:schemeClr val="dk1"/>
            </a:solidFill>
            <a:prstDash val="solid"/>
            <a:round/>
            <a:headEnd len="med" w="med" type="none"/>
            <a:tailEnd len="med" w="med" type="none"/>
          </a:ln>
        </p:spPr>
      </p:cxnSp>
      <p:sp>
        <p:nvSpPr>
          <p:cNvPr id="190" name="Google Shape;190;p22"/>
          <p:cNvSpPr/>
          <p:nvPr/>
        </p:nvSpPr>
        <p:spPr>
          <a:xfrm>
            <a:off x="8449398" y="-182075"/>
            <a:ext cx="726300" cy="7263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22"/>
          <p:cNvSpPr txBox="1"/>
          <p:nvPr>
            <p:ph idx="1" type="subTitle"/>
          </p:nvPr>
        </p:nvSpPr>
        <p:spPr>
          <a:xfrm>
            <a:off x="4832040" y="1820025"/>
            <a:ext cx="3254100" cy="2420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92" name="Google Shape;192;p22"/>
          <p:cNvSpPr txBox="1"/>
          <p:nvPr>
            <p:ph idx="2" type="subTitle"/>
          </p:nvPr>
        </p:nvSpPr>
        <p:spPr>
          <a:xfrm>
            <a:off x="1057860" y="1820025"/>
            <a:ext cx="3254100" cy="2420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93" name="Google Shape;193;p22"/>
          <p:cNvSpPr txBox="1"/>
          <p:nvPr>
            <p:ph type="title"/>
          </p:nvPr>
        </p:nvSpPr>
        <p:spPr>
          <a:xfrm>
            <a:off x="713225" y="564605"/>
            <a:ext cx="7717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1pPr>
            <a:lvl2pPr lvl="1"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2pPr>
            <a:lvl3pPr lvl="2"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3pPr>
            <a:lvl4pPr lvl="3"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4pPr>
            <a:lvl5pPr lvl="4"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5pPr>
            <a:lvl6pPr lvl="5"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6pPr>
            <a:lvl7pPr lvl="6"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7pPr>
            <a:lvl8pPr lvl="7"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8pPr>
            <a:lvl9pPr lvl="8"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194" name="Shape 194"/>
        <p:cNvGrpSpPr/>
        <p:nvPr/>
      </p:nvGrpSpPr>
      <p:grpSpPr>
        <a:xfrm>
          <a:off x="0" y="0"/>
          <a:ext cx="0" cy="0"/>
          <a:chOff x="0" y="0"/>
          <a:chExt cx="0" cy="0"/>
        </a:xfrm>
      </p:grpSpPr>
      <p:cxnSp>
        <p:nvCxnSpPr>
          <p:cNvPr id="195" name="Google Shape;195;p23"/>
          <p:cNvCxnSpPr/>
          <p:nvPr/>
        </p:nvCxnSpPr>
        <p:spPr>
          <a:xfrm>
            <a:off x="8454375" y="-5700"/>
            <a:ext cx="0" cy="5154900"/>
          </a:xfrm>
          <a:prstGeom prst="straightConnector1">
            <a:avLst/>
          </a:prstGeom>
          <a:noFill/>
          <a:ln cap="flat" cmpd="sng" w="9525">
            <a:solidFill>
              <a:schemeClr val="dk1"/>
            </a:solidFill>
            <a:prstDash val="solid"/>
            <a:round/>
            <a:headEnd len="med" w="med" type="none"/>
            <a:tailEnd len="med" w="med" type="none"/>
          </a:ln>
        </p:spPr>
      </p:cxnSp>
      <p:sp>
        <p:nvSpPr>
          <p:cNvPr id="196" name="Google Shape;196;p23"/>
          <p:cNvSpPr/>
          <p:nvPr/>
        </p:nvSpPr>
        <p:spPr>
          <a:xfrm flipH="1">
            <a:off x="7735918" y="-203129"/>
            <a:ext cx="726300" cy="7263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23"/>
          <p:cNvSpPr/>
          <p:nvPr/>
        </p:nvSpPr>
        <p:spPr>
          <a:xfrm flipH="1">
            <a:off x="7845039" y="4722328"/>
            <a:ext cx="310152" cy="296079"/>
          </a:xfrm>
          <a:custGeom>
            <a:rect b="b" l="l" r="r" t="t"/>
            <a:pathLst>
              <a:path extrusionOk="0" h="93770" w="98227">
                <a:moveTo>
                  <a:pt x="42818" y="1"/>
                </a:moveTo>
                <a:lnTo>
                  <a:pt x="42818" y="41023"/>
                </a:lnTo>
                <a:lnTo>
                  <a:pt x="3908" y="28455"/>
                </a:lnTo>
                <a:lnTo>
                  <a:pt x="0" y="40432"/>
                </a:lnTo>
                <a:lnTo>
                  <a:pt x="38910" y="53001"/>
                </a:lnTo>
                <a:lnTo>
                  <a:pt x="14660" y="86250"/>
                </a:lnTo>
                <a:lnTo>
                  <a:pt x="24842" y="93749"/>
                </a:lnTo>
                <a:lnTo>
                  <a:pt x="49113" y="60521"/>
                </a:lnTo>
                <a:lnTo>
                  <a:pt x="73068" y="93770"/>
                </a:lnTo>
                <a:lnTo>
                  <a:pt x="83249" y="86271"/>
                </a:lnTo>
                <a:lnTo>
                  <a:pt x="59295" y="53022"/>
                </a:lnTo>
                <a:lnTo>
                  <a:pt x="98226" y="40453"/>
                </a:lnTo>
                <a:lnTo>
                  <a:pt x="94318" y="28476"/>
                </a:lnTo>
                <a:lnTo>
                  <a:pt x="55387" y="41044"/>
                </a:lnTo>
                <a:lnTo>
                  <a:pt x="5538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23"/>
          <p:cNvSpPr txBox="1"/>
          <p:nvPr>
            <p:ph idx="1" type="subTitle"/>
          </p:nvPr>
        </p:nvSpPr>
        <p:spPr>
          <a:xfrm>
            <a:off x="836673" y="2858676"/>
            <a:ext cx="2242500" cy="1015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99" name="Google Shape;199;p23"/>
          <p:cNvSpPr txBox="1"/>
          <p:nvPr>
            <p:ph idx="2" type="subTitle"/>
          </p:nvPr>
        </p:nvSpPr>
        <p:spPr>
          <a:xfrm>
            <a:off x="3450750" y="2858676"/>
            <a:ext cx="2242500" cy="1015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00" name="Google Shape;200;p23"/>
          <p:cNvSpPr txBox="1"/>
          <p:nvPr>
            <p:ph idx="3" type="subTitle"/>
          </p:nvPr>
        </p:nvSpPr>
        <p:spPr>
          <a:xfrm>
            <a:off x="6064827" y="2858676"/>
            <a:ext cx="2242500" cy="1015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01" name="Google Shape;201;p23"/>
          <p:cNvSpPr txBox="1"/>
          <p:nvPr>
            <p:ph idx="4" type="subTitle"/>
          </p:nvPr>
        </p:nvSpPr>
        <p:spPr>
          <a:xfrm>
            <a:off x="836675" y="2343500"/>
            <a:ext cx="2242500" cy="572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400">
                <a:solidFill>
                  <a:schemeClr val="dk1"/>
                </a:solidFill>
                <a:latin typeface="Manrope Medium"/>
                <a:ea typeface="Manrope Medium"/>
                <a:cs typeface="Manrope Medium"/>
                <a:sym typeface="Manrope Medium"/>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02" name="Google Shape;202;p23"/>
          <p:cNvSpPr txBox="1"/>
          <p:nvPr>
            <p:ph idx="5" type="subTitle"/>
          </p:nvPr>
        </p:nvSpPr>
        <p:spPr>
          <a:xfrm>
            <a:off x="3450751" y="2343500"/>
            <a:ext cx="2242500" cy="572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400">
                <a:solidFill>
                  <a:schemeClr val="dk1"/>
                </a:solidFill>
                <a:latin typeface="Manrope Medium"/>
                <a:ea typeface="Manrope Medium"/>
                <a:cs typeface="Manrope Medium"/>
                <a:sym typeface="Manrope Medium"/>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03" name="Google Shape;203;p23"/>
          <p:cNvSpPr txBox="1"/>
          <p:nvPr>
            <p:ph idx="6" type="subTitle"/>
          </p:nvPr>
        </p:nvSpPr>
        <p:spPr>
          <a:xfrm>
            <a:off x="6064826" y="2343500"/>
            <a:ext cx="2242500" cy="572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400">
                <a:solidFill>
                  <a:schemeClr val="dk1"/>
                </a:solidFill>
                <a:latin typeface="Manrope Medium"/>
                <a:ea typeface="Manrope Medium"/>
                <a:cs typeface="Manrope Medium"/>
                <a:sym typeface="Manrope Medium"/>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04" name="Google Shape;204;p23"/>
          <p:cNvSpPr txBox="1"/>
          <p:nvPr>
            <p:ph type="title"/>
          </p:nvPr>
        </p:nvSpPr>
        <p:spPr>
          <a:xfrm>
            <a:off x="713225" y="564605"/>
            <a:ext cx="7717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1pPr>
            <a:lvl2pPr lvl="1"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2pPr>
            <a:lvl3pPr lvl="2"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3pPr>
            <a:lvl4pPr lvl="3"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4pPr>
            <a:lvl5pPr lvl="4"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5pPr>
            <a:lvl6pPr lvl="5"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6pPr>
            <a:lvl7pPr lvl="6"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7pPr>
            <a:lvl8pPr lvl="7"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8pPr>
            <a:lvl9pPr lvl="8"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205" name="Shape 205"/>
        <p:cNvGrpSpPr/>
        <p:nvPr/>
      </p:nvGrpSpPr>
      <p:grpSpPr>
        <a:xfrm>
          <a:off x="0" y="0"/>
          <a:ext cx="0" cy="0"/>
          <a:chOff x="0" y="0"/>
          <a:chExt cx="0" cy="0"/>
        </a:xfrm>
      </p:grpSpPr>
      <p:cxnSp>
        <p:nvCxnSpPr>
          <p:cNvPr id="206" name="Google Shape;206;p24"/>
          <p:cNvCxnSpPr/>
          <p:nvPr/>
        </p:nvCxnSpPr>
        <p:spPr>
          <a:xfrm>
            <a:off x="705348" y="-5700"/>
            <a:ext cx="0" cy="5154900"/>
          </a:xfrm>
          <a:prstGeom prst="straightConnector1">
            <a:avLst/>
          </a:prstGeom>
          <a:noFill/>
          <a:ln cap="flat" cmpd="sng" w="9525">
            <a:solidFill>
              <a:schemeClr val="dk1"/>
            </a:solidFill>
            <a:prstDash val="solid"/>
            <a:round/>
            <a:headEnd len="med" w="med" type="none"/>
            <a:tailEnd len="med" w="med" type="none"/>
          </a:ln>
        </p:spPr>
      </p:cxnSp>
      <p:sp>
        <p:nvSpPr>
          <p:cNvPr id="207" name="Google Shape;207;p24"/>
          <p:cNvSpPr/>
          <p:nvPr/>
        </p:nvSpPr>
        <p:spPr>
          <a:xfrm>
            <a:off x="-15377" y="-180323"/>
            <a:ext cx="726300" cy="7263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24"/>
          <p:cNvSpPr txBox="1"/>
          <p:nvPr>
            <p:ph idx="1" type="subTitle"/>
          </p:nvPr>
        </p:nvSpPr>
        <p:spPr>
          <a:xfrm>
            <a:off x="2110311" y="2281477"/>
            <a:ext cx="1978200" cy="665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09" name="Google Shape;209;p24"/>
          <p:cNvSpPr txBox="1"/>
          <p:nvPr>
            <p:ph idx="2" type="subTitle"/>
          </p:nvPr>
        </p:nvSpPr>
        <p:spPr>
          <a:xfrm>
            <a:off x="5055489" y="2281477"/>
            <a:ext cx="1978200" cy="665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10" name="Google Shape;210;p24"/>
          <p:cNvSpPr txBox="1"/>
          <p:nvPr>
            <p:ph idx="3" type="subTitle"/>
          </p:nvPr>
        </p:nvSpPr>
        <p:spPr>
          <a:xfrm>
            <a:off x="2110311" y="3866775"/>
            <a:ext cx="1978200" cy="665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11" name="Google Shape;211;p24"/>
          <p:cNvSpPr txBox="1"/>
          <p:nvPr>
            <p:ph idx="4" type="subTitle"/>
          </p:nvPr>
        </p:nvSpPr>
        <p:spPr>
          <a:xfrm>
            <a:off x="5055489" y="3866775"/>
            <a:ext cx="1978200" cy="665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12" name="Google Shape;212;p24"/>
          <p:cNvSpPr txBox="1"/>
          <p:nvPr>
            <p:ph idx="5" type="subTitle"/>
          </p:nvPr>
        </p:nvSpPr>
        <p:spPr>
          <a:xfrm>
            <a:off x="2110311" y="1838852"/>
            <a:ext cx="1978200" cy="505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400">
                <a:solidFill>
                  <a:schemeClr val="dk1"/>
                </a:solidFill>
                <a:latin typeface="Manrope Medium"/>
                <a:ea typeface="Manrope Medium"/>
                <a:cs typeface="Manrope Medium"/>
                <a:sym typeface="Manrope Medium"/>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13" name="Google Shape;213;p24"/>
          <p:cNvSpPr txBox="1"/>
          <p:nvPr>
            <p:ph idx="6" type="subTitle"/>
          </p:nvPr>
        </p:nvSpPr>
        <p:spPr>
          <a:xfrm>
            <a:off x="2110311" y="3424250"/>
            <a:ext cx="1978200" cy="505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400">
                <a:solidFill>
                  <a:schemeClr val="dk1"/>
                </a:solidFill>
                <a:latin typeface="Manrope Medium"/>
                <a:ea typeface="Manrope Medium"/>
                <a:cs typeface="Manrope Medium"/>
                <a:sym typeface="Manrope Medium"/>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14" name="Google Shape;214;p24"/>
          <p:cNvSpPr txBox="1"/>
          <p:nvPr>
            <p:ph idx="7" type="subTitle"/>
          </p:nvPr>
        </p:nvSpPr>
        <p:spPr>
          <a:xfrm>
            <a:off x="5055486" y="1838852"/>
            <a:ext cx="1978200" cy="505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400">
                <a:solidFill>
                  <a:schemeClr val="dk1"/>
                </a:solidFill>
                <a:latin typeface="Manrope Medium"/>
                <a:ea typeface="Manrope Medium"/>
                <a:cs typeface="Manrope Medium"/>
                <a:sym typeface="Manrope Medium"/>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15" name="Google Shape;215;p24"/>
          <p:cNvSpPr txBox="1"/>
          <p:nvPr>
            <p:ph idx="8" type="subTitle"/>
          </p:nvPr>
        </p:nvSpPr>
        <p:spPr>
          <a:xfrm>
            <a:off x="5055486" y="3424250"/>
            <a:ext cx="1978200" cy="505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400">
                <a:solidFill>
                  <a:schemeClr val="dk1"/>
                </a:solidFill>
                <a:latin typeface="Manrope Medium"/>
                <a:ea typeface="Manrope Medium"/>
                <a:cs typeface="Manrope Medium"/>
                <a:sym typeface="Manrope Medium"/>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16" name="Google Shape;216;p24"/>
          <p:cNvSpPr txBox="1"/>
          <p:nvPr>
            <p:ph type="title"/>
          </p:nvPr>
        </p:nvSpPr>
        <p:spPr>
          <a:xfrm>
            <a:off x="713225" y="564605"/>
            <a:ext cx="7717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1pPr>
            <a:lvl2pPr lvl="1"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2pPr>
            <a:lvl3pPr lvl="2"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3pPr>
            <a:lvl4pPr lvl="3"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4pPr>
            <a:lvl5pPr lvl="4"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5pPr>
            <a:lvl6pPr lvl="5"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6pPr>
            <a:lvl7pPr lvl="6"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7pPr>
            <a:lvl8pPr lvl="7"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8pPr>
            <a:lvl9pPr lvl="8"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217" name="Shape 217"/>
        <p:cNvGrpSpPr/>
        <p:nvPr/>
      </p:nvGrpSpPr>
      <p:grpSpPr>
        <a:xfrm>
          <a:off x="0" y="0"/>
          <a:ext cx="0" cy="0"/>
          <a:chOff x="0" y="0"/>
          <a:chExt cx="0" cy="0"/>
        </a:xfrm>
      </p:grpSpPr>
      <p:cxnSp>
        <p:nvCxnSpPr>
          <p:cNvPr id="218" name="Google Shape;218;p25"/>
          <p:cNvCxnSpPr/>
          <p:nvPr/>
        </p:nvCxnSpPr>
        <p:spPr>
          <a:xfrm>
            <a:off x="-13200" y="543350"/>
            <a:ext cx="9170400" cy="0"/>
          </a:xfrm>
          <a:prstGeom prst="straightConnector1">
            <a:avLst/>
          </a:prstGeom>
          <a:noFill/>
          <a:ln cap="flat" cmpd="sng" w="9525">
            <a:solidFill>
              <a:schemeClr val="dk1"/>
            </a:solidFill>
            <a:prstDash val="solid"/>
            <a:round/>
            <a:headEnd len="med" w="med" type="none"/>
            <a:tailEnd len="med" w="med" type="none"/>
          </a:ln>
        </p:spPr>
      </p:cxnSp>
      <p:sp>
        <p:nvSpPr>
          <p:cNvPr id="219" name="Google Shape;219;p25"/>
          <p:cNvSpPr/>
          <p:nvPr/>
        </p:nvSpPr>
        <p:spPr>
          <a:xfrm>
            <a:off x="8449398" y="542679"/>
            <a:ext cx="726300" cy="7263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25"/>
          <p:cNvSpPr txBox="1"/>
          <p:nvPr>
            <p:ph idx="1" type="subTitle"/>
          </p:nvPr>
        </p:nvSpPr>
        <p:spPr>
          <a:xfrm>
            <a:off x="948050" y="2301601"/>
            <a:ext cx="2147100" cy="635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21" name="Google Shape;221;p25"/>
          <p:cNvSpPr txBox="1"/>
          <p:nvPr>
            <p:ph idx="2" type="subTitle"/>
          </p:nvPr>
        </p:nvSpPr>
        <p:spPr>
          <a:xfrm>
            <a:off x="3498450" y="2301600"/>
            <a:ext cx="2147100" cy="635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22" name="Google Shape;222;p25"/>
          <p:cNvSpPr txBox="1"/>
          <p:nvPr>
            <p:ph idx="3" type="subTitle"/>
          </p:nvPr>
        </p:nvSpPr>
        <p:spPr>
          <a:xfrm>
            <a:off x="948050" y="3884225"/>
            <a:ext cx="2147100" cy="635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23" name="Google Shape;223;p25"/>
          <p:cNvSpPr txBox="1"/>
          <p:nvPr>
            <p:ph idx="4" type="subTitle"/>
          </p:nvPr>
        </p:nvSpPr>
        <p:spPr>
          <a:xfrm>
            <a:off x="3498450" y="3884225"/>
            <a:ext cx="2147100" cy="635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24" name="Google Shape;224;p25"/>
          <p:cNvSpPr txBox="1"/>
          <p:nvPr>
            <p:ph idx="5" type="subTitle"/>
          </p:nvPr>
        </p:nvSpPr>
        <p:spPr>
          <a:xfrm>
            <a:off x="6048850" y="2301600"/>
            <a:ext cx="2147100" cy="635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25" name="Google Shape;225;p25"/>
          <p:cNvSpPr txBox="1"/>
          <p:nvPr>
            <p:ph idx="6" type="subTitle"/>
          </p:nvPr>
        </p:nvSpPr>
        <p:spPr>
          <a:xfrm>
            <a:off x="6048850" y="3884225"/>
            <a:ext cx="2147100" cy="635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26" name="Google Shape;226;p25"/>
          <p:cNvSpPr txBox="1"/>
          <p:nvPr>
            <p:ph idx="7" type="subTitle"/>
          </p:nvPr>
        </p:nvSpPr>
        <p:spPr>
          <a:xfrm>
            <a:off x="948050" y="1875862"/>
            <a:ext cx="2147100" cy="4926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400">
                <a:solidFill>
                  <a:schemeClr val="dk1"/>
                </a:solidFill>
                <a:latin typeface="Manrope Medium"/>
                <a:ea typeface="Manrope Medium"/>
                <a:cs typeface="Manrope Medium"/>
                <a:sym typeface="Manrope Medium"/>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27" name="Google Shape;227;p25"/>
          <p:cNvSpPr txBox="1"/>
          <p:nvPr>
            <p:ph idx="8" type="subTitle"/>
          </p:nvPr>
        </p:nvSpPr>
        <p:spPr>
          <a:xfrm>
            <a:off x="3498450" y="1875862"/>
            <a:ext cx="2147100" cy="4926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400">
                <a:solidFill>
                  <a:schemeClr val="dk1"/>
                </a:solidFill>
                <a:latin typeface="Manrope Medium"/>
                <a:ea typeface="Manrope Medium"/>
                <a:cs typeface="Manrope Medium"/>
                <a:sym typeface="Manrope Medium"/>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28" name="Google Shape;228;p25"/>
          <p:cNvSpPr txBox="1"/>
          <p:nvPr>
            <p:ph idx="9" type="subTitle"/>
          </p:nvPr>
        </p:nvSpPr>
        <p:spPr>
          <a:xfrm>
            <a:off x="6048850" y="1875862"/>
            <a:ext cx="2147100" cy="4926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400">
                <a:solidFill>
                  <a:schemeClr val="dk1"/>
                </a:solidFill>
                <a:latin typeface="Manrope Medium"/>
                <a:ea typeface="Manrope Medium"/>
                <a:cs typeface="Manrope Medium"/>
                <a:sym typeface="Manrope Medium"/>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29" name="Google Shape;229;p25"/>
          <p:cNvSpPr txBox="1"/>
          <p:nvPr>
            <p:ph idx="13" type="subTitle"/>
          </p:nvPr>
        </p:nvSpPr>
        <p:spPr>
          <a:xfrm>
            <a:off x="948050" y="3458462"/>
            <a:ext cx="2147100" cy="4926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400">
                <a:solidFill>
                  <a:schemeClr val="dk1"/>
                </a:solidFill>
                <a:latin typeface="Manrope Medium"/>
                <a:ea typeface="Manrope Medium"/>
                <a:cs typeface="Manrope Medium"/>
                <a:sym typeface="Manrope Medium"/>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30" name="Google Shape;230;p25"/>
          <p:cNvSpPr txBox="1"/>
          <p:nvPr>
            <p:ph idx="14" type="subTitle"/>
          </p:nvPr>
        </p:nvSpPr>
        <p:spPr>
          <a:xfrm>
            <a:off x="3498450" y="3458462"/>
            <a:ext cx="2147100" cy="4926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400">
                <a:solidFill>
                  <a:schemeClr val="dk1"/>
                </a:solidFill>
                <a:latin typeface="Manrope Medium"/>
                <a:ea typeface="Manrope Medium"/>
                <a:cs typeface="Manrope Medium"/>
                <a:sym typeface="Manrope Medium"/>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31" name="Google Shape;231;p25"/>
          <p:cNvSpPr txBox="1"/>
          <p:nvPr>
            <p:ph idx="15" type="subTitle"/>
          </p:nvPr>
        </p:nvSpPr>
        <p:spPr>
          <a:xfrm>
            <a:off x="6048850" y="3458462"/>
            <a:ext cx="2147100" cy="4926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400">
                <a:solidFill>
                  <a:schemeClr val="dk1"/>
                </a:solidFill>
                <a:latin typeface="Manrope Medium"/>
                <a:ea typeface="Manrope Medium"/>
                <a:cs typeface="Manrope Medium"/>
                <a:sym typeface="Manrope Medium"/>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32" name="Google Shape;232;p25"/>
          <p:cNvSpPr txBox="1"/>
          <p:nvPr>
            <p:ph type="title"/>
          </p:nvPr>
        </p:nvSpPr>
        <p:spPr>
          <a:xfrm>
            <a:off x="713225" y="564605"/>
            <a:ext cx="7717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1pPr>
            <a:lvl2pPr lvl="1"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2pPr>
            <a:lvl3pPr lvl="2"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3pPr>
            <a:lvl4pPr lvl="3"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4pPr>
            <a:lvl5pPr lvl="4"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5pPr>
            <a:lvl6pPr lvl="5"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6pPr>
            <a:lvl7pPr lvl="6"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7pPr>
            <a:lvl8pPr lvl="7"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8pPr>
            <a:lvl9pPr lvl="8"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ive columns">
  <p:cSld name="CUSTOM_7_1">
    <p:spTree>
      <p:nvGrpSpPr>
        <p:cNvPr id="233" name="Shape 233"/>
        <p:cNvGrpSpPr/>
        <p:nvPr/>
      </p:nvGrpSpPr>
      <p:grpSpPr>
        <a:xfrm>
          <a:off x="0" y="0"/>
          <a:ext cx="0" cy="0"/>
          <a:chOff x="0" y="0"/>
          <a:chExt cx="0" cy="0"/>
        </a:xfrm>
      </p:grpSpPr>
      <p:cxnSp>
        <p:nvCxnSpPr>
          <p:cNvPr id="234" name="Google Shape;234;p26"/>
          <p:cNvCxnSpPr/>
          <p:nvPr/>
        </p:nvCxnSpPr>
        <p:spPr>
          <a:xfrm>
            <a:off x="8454375" y="-5700"/>
            <a:ext cx="0" cy="5154900"/>
          </a:xfrm>
          <a:prstGeom prst="straightConnector1">
            <a:avLst/>
          </a:prstGeom>
          <a:noFill/>
          <a:ln cap="flat" cmpd="sng" w="9525">
            <a:solidFill>
              <a:schemeClr val="dk1"/>
            </a:solidFill>
            <a:prstDash val="solid"/>
            <a:round/>
            <a:headEnd len="med" w="med" type="none"/>
            <a:tailEnd len="med" w="med" type="none"/>
          </a:ln>
        </p:spPr>
      </p:cxnSp>
      <p:sp>
        <p:nvSpPr>
          <p:cNvPr id="235" name="Google Shape;235;p26"/>
          <p:cNvSpPr/>
          <p:nvPr/>
        </p:nvSpPr>
        <p:spPr>
          <a:xfrm flipH="1">
            <a:off x="7730475" y="4632850"/>
            <a:ext cx="726300" cy="7263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26"/>
          <p:cNvSpPr/>
          <p:nvPr/>
        </p:nvSpPr>
        <p:spPr>
          <a:xfrm flipH="1">
            <a:off x="8641139" y="131278"/>
            <a:ext cx="310152" cy="296079"/>
          </a:xfrm>
          <a:custGeom>
            <a:rect b="b" l="l" r="r" t="t"/>
            <a:pathLst>
              <a:path extrusionOk="0" h="93770" w="98227">
                <a:moveTo>
                  <a:pt x="42818" y="1"/>
                </a:moveTo>
                <a:lnTo>
                  <a:pt x="42818" y="41023"/>
                </a:lnTo>
                <a:lnTo>
                  <a:pt x="3908" y="28455"/>
                </a:lnTo>
                <a:lnTo>
                  <a:pt x="0" y="40432"/>
                </a:lnTo>
                <a:lnTo>
                  <a:pt x="38910" y="53001"/>
                </a:lnTo>
                <a:lnTo>
                  <a:pt x="14660" y="86250"/>
                </a:lnTo>
                <a:lnTo>
                  <a:pt x="24842" y="93749"/>
                </a:lnTo>
                <a:lnTo>
                  <a:pt x="49113" y="60521"/>
                </a:lnTo>
                <a:lnTo>
                  <a:pt x="73068" y="93770"/>
                </a:lnTo>
                <a:lnTo>
                  <a:pt x="83249" y="86271"/>
                </a:lnTo>
                <a:lnTo>
                  <a:pt x="59295" y="53022"/>
                </a:lnTo>
                <a:lnTo>
                  <a:pt x="98226" y="40453"/>
                </a:lnTo>
                <a:lnTo>
                  <a:pt x="94318" y="28476"/>
                </a:lnTo>
                <a:lnTo>
                  <a:pt x="55387" y="41044"/>
                </a:lnTo>
                <a:lnTo>
                  <a:pt x="5538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26"/>
          <p:cNvSpPr txBox="1"/>
          <p:nvPr>
            <p:ph idx="1" type="subTitle"/>
          </p:nvPr>
        </p:nvSpPr>
        <p:spPr>
          <a:xfrm>
            <a:off x="2167250" y="2225401"/>
            <a:ext cx="2147100" cy="635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38" name="Google Shape;238;p26"/>
          <p:cNvSpPr txBox="1"/>
          <p:nvPr>
            <p:ph idx="2" type="subTitle"/>
          </p:nvPr>
        </p:nvSpPr>
        <p:spPr>
          <a:xfrm>
            <a:off x="948050" y="3884225"/>
            <a:ext cx="2147100" cy="635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39" name="Google Shape;239;p26"/>
          <p:cNvSpPr txBox="1"/>
          <p:nvPr>
            <p:ph idx="3" type="subTitle"/>
          </p:nvPr>
        </p:nvSpPr>
        <p:spPr>
          <a:xfrm>
            <a:off x="3498450" y="3884225"/>
            <a:ext cx="2147100" cy="635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40" name="Google Shape;240;p26"/>
          <p:cNvSpPr txBox="1"/>
          <p:nvPr>
            <p:ph idx="4" type="subTitle"/>
          </p:nvPr>
        </p:nvSpPr>
        <p:spPr>
          <a:xfrm>
            <a:off x="4829650" y="2225400"/>
            <a:ext cx="2147100" cy="635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41" name="Google Shape;241;p26"/>
          <p:cNvSpPr txBox="1"/>
          <p:nvPr>
            <p:ph idx="5" type="subTitle"/>
          </p:nvPr>
        </p:nvSpPr>
        <p:spPr>
          <a:xfrm>
            <a:off x="6048850" y="3884225"/>
            <a:ext cx="2147100" cy="635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42" name="Google Shape;242;p26"/>
          <p:cNvSpPr txBox="1"/>
          <p:nvPr>
            <p:ph idx="6" type="subTitle"/>
          </p:nvPr>
        </p:nvSpPr>
        <p:spPr>
          <a:xfrm>
            <a:off x="2167250" y="1799662"/>
            <a:ext cx="2147100" cy="4926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400">
                <a:solidFill>
                  <a:schemeClr val="dk1"/>
                </a:solidFill>
                <a:latin typeface="Manrope Medium"/>
                <a:ea typeface="Manrope Medium"/>
                <a:cs typeface="Manrope Medium"/>
                <a:sym typeface="Manrope Medium"/>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43" name="Google Shape;243;p26"/>
          <p:cNvSpPr txBox="1"/>
          <p:nvPr>
            <p:ph idx="7" type="subTitle"/>
          </p:nvPr>
        </p:nvSpPr>
        <p:spPr>
          <a:xfrm>
            <a:off x="4829650" y="1799662"/>
            <a:ext cx="2147100" cy="4926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400">
                <a:solidFill>
                  <a:schemeClr val="dk1"/>
                </a:solidFill>
                <a:latin typeface="Manrope Medium"/>
                <a:ea typeface="Manrope Medium"/>
                <a:cs typeface="Manrope Medium"/>
                <a:sym typeface="Manrope Medium"/>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44" name="Google Shape;244;p26"/>
          <p:cNvSpPr txBox="1"/>
          <p:nvPr>
            <p:ph idx="8" type="subTitle"/>
          </p:nvPr>
        </p:nvSpPr>
        <p:spPr>
          <a:xfrm>
            <a:off x="948050" y="3458462"/>
            <a:ext cx="2147100" cy="4926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400">
                <a:solidFill>
                  <a:schemeClr val="dk1"/>
                </a:solidFill>
                <a:latin typeface="Manrope Medium"/>
                <a:ea typeface="Manrope Medium"/>
                <a:cs typeface="Manrope Medium"/>
                <a:sym typeface="Manrope Medium"/>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45" name="Google Shape;245;p26"/>
          <p:cNvSpPr txBox="1"/>
          <p:nvPr>
            <p:ph idx="9" type="subTitle"/>
          </p:nvPr>
        </p:nvSpPr>
        <p:spPr>
          <a:xfrm>
            <a:off x="3498450" y="3458462"/>
            <a:ext cx="2147100" cy="4926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400">
                <a:solidFill>
                  <a:schemeClr val="dk1"/>
                </a:solidFill>
                <a:latin typeface="Manrope Medium"/>
                <a:ea typeface="Manrope Medium"/>
                <a:cs typeface="Manrope Medium"/>
                <a:sym typeface="Manrope Medium"/>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46" name="Google Shape;246;p26"/>
          <p:cNvSpPr txBox="1"/>
          <p:nvPr>
            <p:ph idx="13" type="subTitle"/>
          </p:nvPr>
        </p:nvSpPr>
        <p:spPr>
          <a:xfrm>
            <a:off x="6048850" y="3458462"/>
            <a:ext cx="2147100" cy="4926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400">
                <a:solidFill>
                  <a:schemeClr val="dk1"/>
                </a:solidFill>
                <a:latin typeface="Manrope Medium"/>
                <a:ea typeface="Manrope Medium"/>
                <a:cs typeface="Manrope Medium"/>
                <a:sym typeface="Manrope Medium"/>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47" name="Google Shape;247;p26"/>
          <p:cNvSpPr txBox="1"/>
          <p:nvPr>
            <p:ph type="title"/>
          </p:nvPr>
        </p:nvSpPr>
        <p:spPr>
          <a:xfrm>
            <a:off x="713225" y="564605"/>
            <a:ext cx="7717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1pPr>
            <a:lvl2pPr lvl="1"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2pPr>
            <a:lvl3pPr lvl="2"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3pPr>
            <a:lvl4pPr lvl="3"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4pPr>
            <a:lvl5pPr lvl="4"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5pPr>
            <a:lvl6pPr lvl="5"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6pPr>
            <a:lvl7pPr lvl="6"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7pPr>
            <a:lvl8pPr lvl="7"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8pPr>
            <a:lvl9pPr lvl="8"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248" name="Shape 248"/>
        <p:cNvGrpSpPr/>
        <p:nvPr/>
      </p:nvGrpSpPr>
      <p:grpSpPr>
        <a:xfrm>
          <a:off x="0" y="0"/>
          <a:ext cx="0" cy="0"/>
          <a:chOff x="0" y="0"/>
          <a:chExt cx="0" cy="0"/>
        </a:xfrm>
      </p:grpSpPr>
      <p:sp>
        <p:nvSpPr>
          <p:cNvPr id="249" name="Google Shape;249;p27"/>
          <p:cNvSpPr/>
          <p:nvPr/>
        </p:nvSpPr>
        <p:spPr>
          <a:xfrm>
            <a:off x="8328850" y="0"/>
            <a:ext cx="8151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50" name="Google Shape;250;p27"/>
          <p:cNvCxnSpPr/>
          <p:nvPr/>
        </p:nvCxnSpPr>
        <p:spPr>
          <a:xfrm rot="10800000">
            <a:off x="-13200" y="543350"/>
            <a:ext cx="9170400" cy="0"/>
          </a:xfrm>
          <a:prstGeom prst="straightConnector1">
            <a:avLst/>
          </a:prstGeom>
          <a:noFill/>
          <a:ln cap="flat" cmpd="sng" w="9525">
            <a:solidFill>
              <a:schemeClr val="dk1"/>
            </a:solidFill>
            <a:prstDash val="solid"/>
            <a:round/>
            <a:headEnd len="med" w="med" type="none"/>
            <a:tailEnd len="med" w="med" type="none"/>
          </a:ln>
        </p:spPr>
      </p:cxnSp>
      <p:cxnSp>
        <p:nvCxnSpPr>
          <p:cNvPr id="251" name="Google Shape;251;p27"/>
          <p:cNvCxnSpPr/>
          <p:nvPr/>
        </p:nvCxnSpPr>
        <p:spPr>
          <a:xfrm rot="10800000">
            <a:off x="-13200" y="4604000"/>
            <a:ext cx="9170400" cy="0"/>
          </a:xfrm>
          <a:prstGeom prst="straightConnector1">
            <a:avLst/>
          </a:prstGeom>
          <a:noFill/>
          <a:ln cap="flat" cmpd="sng" w="9525">
            <a:solidFill>
              <a:schemeClr val="dk1"/>
            </a:solidFill>
            <a:prstDash val="solid"/>
            <a:round/>
            <a:headEnd len="med" w="med" type="none"/>
            <a:tailEnd len="med" w="med" type="none"/>
          </a:ln>
        </p:spPr>
      </p:cxnSp>
      <p:grpSp>
        <p:nvGrpSpPr>
          <p:cNvPr id="252" name="Google Shape;252;p27"/>
          <p:cNvGrpSpPr/>
          <p:nvPr/>
        </p:nvGrpSpPr>
        <p:grpSpPr>
          <a:xfrm flipH="1">
            <a:off x="8500056" y="141313"/>
            <a:ext cx="494400" cy="242300"/>
            <a:chOff x="8468325" y="185200"/>
            <a:chExt cx="494400" cy="242300"/>
          </a:xfrm>
        </p:grpSpPr>
        <p:cxnSp>
          <p:nvCxnSpPr>
            <p:cNvPr id="253" name="Google Shape;253;p27"/>
            <p:cNvCxnSpPr/>
            <p:nvPr/>
          </p:nvCxnSpPr>
          <p:spPr>
            <a:xfrm>
              <a:off x="8468325" y="185200"/>
              <a:ext cx="494400" cy="0"/>
            </a:xfrm>
            <a:prstGeom prst="straightConnector1">
              <a:avLst/>
            </a:prstGeom>
            <a:noFill/>
            <a:ln cap="flat" cmpd="sng" w="9525">
              <a:solidFill>
                <a:schemeClr val="dk1"/>
              </a:solidFill>
              <a:prstDash val="solid"/>
              <a:round/>
              <a:headEnd len="med" w="med" type="none"/>
              <a:tailEnd len="med" w="med" type="none"/>
            </a:ln>
          </p:spPr>
        </p:cxnSp>
        <p:cxnSp>
          <p:nvCxnSpPr>
            <p:cNvPr id="254" name="Google Shape;254;p27"/>
            <p:cNvCxnSpPr/>
            <p:nvPr/>
          </p:nvCxnSpPr>
          <p:spPr>
            <a:xfrm>
              <a:off x="8468325" y="263825"/>
              <a:ext cx="494400" cy="0"/>
            </a:xfrm>
            <a:prstGeom prst="straightConnector1">
              <a:avLst/>
            </a:prstGeom>
            <a:noFill/>
            <a:ln cap="flat" cmpd="sng" w="9525">
              <a:solidFill>
                <a:schemeClr val="dk1"/>
              </a:solidFill>
              <a:prstDash val="solid"/>
              <a:round/>
              <a:headEnd len="med" w="med" type="none"/>
              <a:tailEnd len="med" w="med" type="none"/>
            </a:ln>
          </p:spPr>
        </p:cxnSp>
        <p:cxnSp>
          <p:nvCxnSpPr>
            <p:cNvPr id="255" name="Google Shape;255;p27"/>
            <p:cNvCxnSpPr/>
            <p:nvPr/>
          </p:nvCxnSpPr>
          <p:spPr>
            <a:xfrm>
              <a:off x="8468325" y="344825"/>
              <a:ext cx="494400" cy="0"/>
            </a:xfrm>
            <a:prstGeom prst="straightConnector1">
              <a:avLst/>
            </a:prstGeom>
            <a:noFill/>
            <a:ln cap="flat" cmpd="sng" w="9525">
              <a:solidFill>
                <a:schemeClr val="dk1"/>
              </a:solidFill>
              <a:prstDash val="solid"/>
              <a:round/>
              <a:headEnd len="med" w="med" type="none"/>
              <a:tailEnd len="med" w="med" type="none"/>
            </a:ln>
          </p:spPr>
        </p:cxnSp>
        <p:cxnSp>
          <p:nvCxnSpPr>
            <p:cNvPr id="256" name="Google Shape;256;p27"/>
            <p:cNvCxnSpPr/>
            <p:nvPr/>
          </p:nvCxnSpPr>
          <p:spPr>
            <a:xfrm>
              <a:off x="8468325" y="427500"/>
              <a:ext cx="494400" cy="0"/>
            </a:xfrm>
            <a:prstGeom prst="straightConnector1">
              <a:avLst/>
            </a:prstGeom>
            <a:noFill/>
            <a:ln cap="flat" cmpd="sng" w="9525">
              <a:solidFill>
                <a:schemeClr val="dk1"/>
              </a:solidFill>
              <a:prstDash val="solid"/>
              <a:round/>
              <a:headEnd len="med" w="med" type="none"/>
              <a:tailEnd len="med" w="med" type="none"/>
            </a:ln>
          </p:spPr>
        </p:cxnSp>
      </p:grpSp>
      <p:cxnSp>
        <p:nvCxnSpPr>
          <p:cNvPr id="257" name="Google Shape;257;p27"/>
          <p:cNvCxnSpPr/>
          <p:nvPr/>
        </p:nvCxnSpPr>
        <p:spPr>
          <a:xfrm>
            <a:off x="713225" y="5700"/>
            <a:ext cx="0" cy="5132100"/>
          </a:xfrm>
          <a:prstGeom prst="straightConnector1">
            <a:avLst/>
          </a:prstGeom>
          <a:noFill/>
          <a:ln cap="flat" cmpd="sng" w="9525">
            <a:solidFill>
              <a:schemeClr val="dk1"/>
            </a:solidFill>
            <a:prstDash val="solid"/>
            <a:round/>
            <a:headEnd len="med" w="med" type="none"/>
            <a:tailEnd len="med" w="med" type="none"/>
          </a:ln>
        </p:spPr>
      </p:cxnSp>
      <p:sp>
        <p:nvSpPr>
          <p:cNvPr id="258" name="Google Shape;258;p27"/>
          <p:cNvSpPr/>
          <p:nvPr/>
        </p:nvSpPr>
        <p:spPr>
          <a:xfrm flipH="1">
            <a:off x="190889" y="114438"/>
            <a:ext cx="310152" cy="296079"/>
          </a:xfrm>
          <a:custGeom>
            <a:rect b="b" l="l" r="r" t="t"/>
            <a:pathLst>
              <a:path extrusionOk="0" h="93770" w="98227">
                <a:moveTo>
                  <a:pt x="42818" y="1"/>
                </a:moveTo>
                <a:lnTo>
                  <a:pt x="42818" y="41023"/>
                </a:lnTo>
                <a:lnTo>
                  <a:pt x="3908" y="28455"/>
                </a:lnTo>
                <a:lnTo>
                  <a:pt x="0" y="40432"/>
                </a:lnTo>
                <a:lnTo>
                  <a:pt x="38910" y="53001"/>
                </a:lnTo>
                <a:lnTo>
                  <a:pt x="14660" y="86250"/>
                </a:lnTo>
                <a:lnTo>
                  <a:pt x="24842" y="93749"/>
                </a:lnTo>
                <a:lnTo>
                  <a:pt x="49113" y="60521"/>
                </a:lnTo>
                <a:lnTo>
                  <a:pt x="73068" y="93770"/>
                </a:lnTo>
                <a:lnTo>
                  <a:pt x="83249" y="86271"/>
                </a:lnTo>
                <a:lnTo>
                  <a:pt x="59295" y="53022"/>
                </a:lnTo>
                <a:lnTo>
                  <a:pt x="98226" y="40453"/>
                </a:lnTo>
                <a:lnTo>
                  <a:pt x="94318" y="28476"/>
                </a:lnTo>
                <a:lnTo>
                  <a:pt x="55387" y="41044"/>
                </a:lnTo>
                <a:lnTo>
                  <a:pt x="5538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27"/>
          <p:cNvSpPr txBox="1"/>
          <p:nvPr>
            <p:ph hasCustomPrompt="1" type="title"/>
          </p:nvPr>
        </p:nvSpPr>
        <p:spPr>
          <a:xfrm>
            <a:off x="794423" y="604729"/>
            <a:ext cx="4696800" cy="7689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b="0" sz="4500">
                <a:latin typeface="Manrope Medium"/>
                <a:ea typeface="Manrope Medium"/>
                <a:cs typeface="Manrope Medium"/>
                <a:sym typeface="Manrope Medium"/>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260" name="Google Shape;260;p27"/>
          <p:cNvSpPr txBox="1"/>
          <p:nvPr>
            <p:ph idx="1" type="subTitle"/>
          </p:nvPr>
        </p:nvSpPr>
        <p:spPr>
          <a:xfrm>
            <a:off x="794423" y="1369848"/>
            <a:ext cx="4696800" cy="4644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2400"/>
              <a:buFont typeface="PT Sans"/>
              <a:buNone/>
              <a:defRPr sz="16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261" name="Google Shape;261;p27"/>
          <p:cNvSpPr txBox="1"/>
          <p:nvPr>
            <p:ph hasCustomPrompt="1" idx="2" type="title"/>
          </p:nvPr>
        </p:nvSpPr>
        <p:spPr>
          <a:xfrm>
            <a:off x="1531248" y="1956985"/>
            <a:ext cx="4696800" cy="7689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b="0" sz="4500">
                <a:latin typeface="Manrope Medium"/>
                <a:ea typeface="Manrope Medium"/>
                <a:cs typeface="Manrope Medium"/>
                <a:sym typeface="Manrope Medium"/>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262" name="Google Shape;262;p27"/>
          <p:cNvSpPr txBox="1"/>
          <p:nvPr>
            <p:ph idx="3" type="subTitle"/>
          </p:nvPr>
        </p:nvSpPr>
        <p:spPr>
          <a:xfrm>
            <a:off x="1531248" y="2722099"/>
            <a:ext cx="4696800" cy="4644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2400"/>
              <a:buFont typeface="PT Sans"/>
              <a:buNone/>
              <a:defRPr sz="16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263" name="Google Shape;263;p27"/>
          <p:cNvSpPr txBox="1"/>
          <p:nvPr>
            <p:ph hasCustomPrompt="1" idx="4" type="title"/>
          </p:nvPr>
        </p:nvSpPr>
        <p:spPr>
          <a:xfrm>
            <a:off x="3183748" y="3309241"/>
            <a:ext cx="4696800" cy="7689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b="0" sz="4500">
                <a:latin typeface="Manrope Medium"/>
                <a:ea typeface="Manrope Medium"/>
                <a:cs typeface="Manrope Medium"/>
                <a:sym typeface="Manrope Medium"/>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264" name="Google Shape;264;p27"/>
          <p:cNvSpPr txBox="1"/>
          <p:nvPr>
            <p:ph idx="5" type="subTitle"/>
          </p:nvPr>
        </p:nvSpPr>
        <p:spPr>
          <a:xfrm>
            <a:off x="3183748" y="4074371"/>
            <a:ext cx="4696800" cy="4644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2400"/>
              <a:buFont typeface="PT Sans"/>
              <a:buNone/>
              <a:defRPr sz="16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CUSTOM_8_1">
    <p:spTree>
      <p:nvGrpSpPr>
        <p:cNvPr id="265" name="Shape 265"/>
        <p:cNvGrpSpPr/>
        <p:nvPr/>
      </p:nvGrpSpPr>
      <p:grpSpPr>
        <a:xfrm>
          <a:off x="0" y="0"/>
          <a:ext cx="0" cy="0"/>
          <a:chOff x="0" y="0"/>
          <a:chExt cx="0" cy="0"/>
        </a:xfrm>
      </p:grpSpPr>
      <p:cxnSp>
        <p:nvCxnSpPr>
          <p:cNvPr id="266" name="Google Shape;266;p28"/>
          <p:cNvCxnSpPr/>
          <p:nvPr/>
        </p:nvCxnSpPr>
        <p:spPr>
          <a:xfrm>
            <a:off x="-13200" y="543350"/>
            <a:ext cx="9170400" cy="0"/>
          </a:xfrm>
          <a:prstGeom prst="straightConnector1">
            <a:avLst/>
          </a:prstGeom>
          <a:noFill/>
          <a:ln cap="flat" cmpd="sng" w="9525">
            <a:solidFill>
              <a:schemeClr val="dk1"/>
            </a:solidFill>
            <a:prstDash val="solid"/>
            <a:round/>
            <a:headEnd len="med" w="med" type="none"/>
            <a:tailEnd len="med" w="med" type="none"/>
          </a:ln>
        </p:spPr>
      </p:cxnSp>
      <p:sp>
        <p:nvSpPr>
          <p:cNvPr id="267" name="Google Shape;267;p28"/>
          <p:cNvSpPr txBox="1"/>
          <p:nvPr>
            <p:ph hasCustomPrompt="1" type="title"/>
          </p:nvPr>
        </p:nvSpPr>
        <p:spPr>
          <a:xfrm>
            <a:off x="2489862" y="1943563"/>
            <a:ext cx="1398900" cy="7755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b="0" sz="3800">
                <a:latin typeface="Manrope Medium"/>
                <a:ea typeface="Manrope Medium"/>
                <a:cs typeface="Manrope Medium"/>
                <a:sym typeface="Manrope Medium"/>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268" name="Google Shape;268;p28"/>
          <p:cNvSpPr txBox="1"/>
          <p:nvPr>
            <p:ph idx="1" type="subTitle"/>
          </p:nvPr>
        </p:nvSpPr>
        <p:spPr>
          <a:xfrm>
            <a:off x="2102712" y="3120170"/>
            <a:ext cx="2173200" cy="881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Font typeface="PT Sans"/>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Font typeface="PT Sans"/>
              <a:buNone/>
              <a:defRPr sz="2100">
                <a:latin typeface="PT Sans"/>
                <a:ea typeface="PT Sans"/>
                <a:cs typeface="PT Sans"/>
                <a:sym typeface="PT Sans"/>
              </a:defRPr>
            </a:lvl4pPr>
            <a:lvl5pPr lvl="4" rtl="0" algn="ctr">
              <a:lnSpc>
                <a:spcPct val="100000"/>
              </a:lnSpc>
              <a:spcBef>
                <a:spcPts val="0"/>
              </a:spcBef>
              <a:spcAft>
                <a:spcPts val="0"/>
              </a:spcAft>
              <a:buSzPts val="2100"/>
              <a:buFont typeface="PT Sans"/>
              <a:buNone/>
              <a:defRPr sz="2100">
                <a:latin typeface="PT Sans"/>
                <a:ea typeface="PT Sans"/>
                <a:cs typeface="PT Sans"/>
                <a:sym typeface="PT Sans"/>
              </a:defRPr>
            </a:lvl5pPr>
            <a:lvl6pPr lvl="5" rtl="0" algn="ctr">
              <a:lnSpc>
                <a:spcPct val="100000"/>
              </a:lnSpc>
              <a:spcBef>
                <a:spcPts val="0"/>
              </a:spcBef>
              <a:spcAft>
                <a:spcPts val="0"/>
              </a:spcAft>
              <a:buSzPts val="2100"/>
              <a:buFont typeface="PT Sans"/>
              <a:buNone/>
              <a:defRPr sz="2100">
                <a:latin typeface="PT Sans"/>
                <a:ea typeface="PT Sans"/>
                <a:cs typeface="PT Sans"/>
                <a:sym typeface="PT Sans"/>
              </a:defRPr>
            </a:lvl6pPr>
            <a:lvl7pPr lvl="6" rtl="0" algn="ctr">
              <a:lnSpc>
                <a:spcPct val="100000"/>
              </a:lnSpc>
              <a:spcBef>
                <a:spcPts val="0"/>
              </a:spcBef>
              <a:spcAft>
                <a:spcPts val="0"/>
              </a:spcAft>
              <a:buSzPts val="2100"/>
              <a:buFont typeface="PT Sans"/>
              <a:buNone/>
              <a:defRPr sz="2100">
                <a:latin typeface="PT Sans"/>
                <a:ea typeface="PT Sans"/>
                <a:cs typeface="PT Sans"/>
                <a:sym typeface="PT Sans"/>
              </a:defRPr>
            </a:lvl7pPr>
            <a:lvl8pPr lvl="7" rtl="0" algn="ctr">
              <a:lnSpc>
                <a:spcPct val="100000"/>
              </a:lnSpc>
              <a:spcBef>
                <a:spcPts val="0"/>
              </a:spcBef>
              <a:spcAft>
                <a:spcPts val="0"/>
              </a:spcAft>
              <a:buSzPts val="2100"/>
              <a:buFont typeface="PT Sans"/>
              <a:buNone/>
              <a:defRPr sz="2100">
                <a:latin typeface="PT Sans"/>
                <a:ea typeface="PT Sans"/>
                <a:cs typeface="PT Sans"/>
                <a:sym typeface="PT Sans"/>
              </a:defRPr>
            </a:lvl8pPr>
            <a:lvl9pPr lvl="8" rtl="0" algn="ctr">
              <a:lnSpc>
                <a:spcPct val="100000"/>
              </a:lnSpc>
              <a:spcBef>
                <a:spcPts val="0"/>
              </a:spcBef>
              <a:spcAft>
                <a:spcPts val="0"/>
              </a:spcAft>
              <a:buSzPts val="2100"/>
              <a:buFont typeface="PT Sans"/>
              <a:buNone/>
              <a:defRPr sz="2100">
                <a:latin typeface="PT Sans"/>
                <a:ea typeface="PT Sans"/>
                <a:cs typeface="PT Sans"/>
                <a:sym typeface="PT Sans"/>
              </a:defRPr>
            </a:lvl9pPr>
          </a:lstStyle>
          <a:p/>
        </p:txBody>
      </p:sp>
      <p:sp>
        <p:nvSpPr>
          <p:cNvPr id="269" name="Google Shape;269;p28"/>
          <p:cNvSpPr txBox="1"/>
          <p:nvPr>
            <p:ph idx="2" type="subTitle"/>
          </p:nvPr>
        </p:nvSpPr>
        <p:spPr>
          <a:xfrm>
            <a:off x="2102712" y="2683063"/>
            <a:ext cx="2173200" cy="505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2400">
                <a:solidFill>
                  <a:schemeClr val="dk1"/>
                </a:solidFill>
                <a:latin typeface="DM Sans Medium"/>
                <a:ea typeface="DM Sans Medium"/>
                <a:cs typeface="DM Sans Medium"/>
                <a:sym typeface="DM Sans Medium"/>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270" name="Google Shape;270;p28"/>
          <p:cNvSpPr txBox="1"/>
          <p:nvPr>
            <p:ph hasCustomPrompt="1" idx="3" type="title"/>
          </p:nvPr>
        </p:nvSpPr>
        <p:spPr>
          <a:xfrm>
            <a:off x="6219087" y="1952375"/>
            <a:ext cx="1397700" cy="7755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b="0" sz="3800">
                <a:latin typeface="Manrope Medium"/>
                <a:ea typeface="Manrope Medium"/>
                <a:cs typeface="Manrope Medium"/>
                <a:sym typeface="Manrope Medium"/>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271" name="Google Shape;271;p28"/>
          <p:cNvSpPr txBox="1"/>
          <p:nvPr>
            <p:ph idx="4" type="subTitle"/>
          </p:nvPr>
        </p:nvSpPr>
        <p:spPr>
          <a:xfrm>
            <a:off x="5831337" y="3128982"/>
            <a:ext cx="2173200" cy="881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Font typeface="PT Sans"/>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Font typeface="PT Sans"/>
              <a:buNone/>
              <a:defRPr sz="2100">
                <a:latin typeface="PT Sans"/>
                <a:ea typeface="PT Sans"/>
                <a:cs typeface="PT Sans"/>
                <a:sym typeface="PT Sans"/>
              </a:defRPr>
            </a:lvl4pPr>
            <a:lvl5pPr lvl="4" rtl="0" algn="ctr">
              <a:lnSpc>
                <a:spcPct val="100000"/>
              </a:lnSpc>
              <a:spcBef>
                <a:spcPts val="0"/>
              </a:spcBef>
              <a:spcAft>
                <a:spcPts val="0"/>
              </a:spcAft>
              <a:buSzPts val="2100"/>
              <a:buFont typeface="PT Sans"/>
              <a:buNone/>
              <a:defRPr sz="2100">
                <a:latin typeface="PT Sans"/>
                <a:ea typeface="PT Sans"/>
                <a:cs typeface="PT Sans"/>
                <a:sym typeface="PT Sans"/>
              </a:defRPr>
            </a:lvl5pPr>
            <a:lvl6pPr lvl="5" rtl="0" algn="ctr">
              <a:lnSpc>
                <a:spcPct val="100000"/>
              </a:lnSpc>
              <a:spcBef>
                <a:spcPts val="0"/>
              </a:spcBef>
              <a:spcAft>
                <a:spcPts val="0"/>
              </a:spcAft>
              <a:buSzPts val="2100"/>
              <a:buFont typeface="PT Sans"/>
              <a:buNone/>
              <a:defRPr sz="2100">
                <a:latin typeface="PT Sans"/>
                <a:ea typeface="PT Sans"/>
                <a:cs typeface="PT Sans"/>
                <a:sym typeface="PT Sans"/>
              </a:defRPr>
            </a:lvl6pPr>
            <a:lvl7pPr lvl="6" rtl="0" algn="ctr">
              <a:lnSpc>
                <a:spcPct val="100000"/>
              </a:lnSpc>
              <a:spcBef>
                <a:spcPts val="0"/>
              </a:spcBef>
              <a:spcAft>
                <a:spcPts val="0"/>
              </a:spcAft>
              <a:buSzPts val="2100"/>
              <a:buFont typeface="PT Sans"/>
              <a:buNone/>
              <a:defRPr sz="2100">
                <a:latin typeface="PT Sans"/>
                <a:ea typeface="PT Sans"/>
                <a:cs typeface="PT Sans"/>
                <a:sym typeface="PT Sans"/>
              </a:defRPr>
            </a:lvl7pPr>
            <a:lvl8pPr lvl="7" rtl="0" algn="ctr">
              <a:lnSpc>
                <a:spcPct val="100000"/>
              </a:lnSpc>
              <a:spcBef>
                <a:spcPts val="0"/>
              </a:spcBef>
              <a:spcAft>
                <a:spcPts val="0"/>
              </a:spcAft>
              <a:buSzPts val="2100"/>
              <a:buFont typeface="PT Sans"/>
              <a:buNone/>
              <a:defRPr sz="2100">
                <a:latin typeface="PT Sans"/>
                <a:ea typeface="PT Sans"/>
                <a:cs typeface="PT Sans"/>
                <a:sym typeface="PT Sans"/>
              </a:defRPr>
            </a:lvl8pPr>
            <a:lvl9pPr lvl="8" rtl="0" algn="ctr">
              <a:lnSpc>
                <a:spcPct val="100000"/>
              </a:lnSpc>
              <a:spcBef>
                <a:spcPts val="0"/>
              </a:spcBef>
              <a:spcAft>
                <a:spcPts val="0"/>
              </a:spcAft>
              <a:buSzPts val="2100"/>
              <a:buFont typeface="PT Sans"/>
              <a:buNone/>
              <a:defRPr sz="2100">
                <a:latin typeface="PT Sans"/>
                <a:ea typeface="PT Sans"/>
                <a:cs typeface="PT Sans"/>
                <a:sym typeface="PT Sans"/>
              </a:defRPr>
            </a:lvl9pPr>
          </a:lstStyle>
          <a:p/>
        </p:txBody>
      </p:sp>
      <p:sp>
        <p:nvSpPr>
          <p:cNvPr id="272" name="Google Shape;272;p28"/>
          <p:cNvSpPr txBox="1"/>
          <p:nvPr>
            <p:ph idx="5" type="subTitle"/>
          </p:nvPr>
        </p:nvSpPr>
        <p:spPr>
          <a:xfrm>
            <a:off x="5831337" y="2691875"/>
            <a:ext cx="2173200" cy="505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2400">
                <a:solidFill>
                  <a:schemeClr val="dk1"/>
                </a:solidFill>
                <a:latin typeface="DM Sans Medium"/>
                <a:ea typeface="DM Sans Medium"/>
                <a:cs typeface="DM Sans Medium"/>
                <a:sym typeface="DM Sans Medium"/>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273" name="Google Shape;273;p28"/>
          <p:cNvSpPr txBox="1"/>
          <p:nvPr>
            <p:ph idx="6" type="title"/>
          </p:nvPr>
        </p:nvSpPr>
        <p:spPr>
          <a:xfrm>
            <a:off x="713225" y="564605"/>
            <a:ext cx="7717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1pPr>
            <a:lvl2pPr lvl="1"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2pPr>
            <a:lvl3pPr lvl="2"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3pPr>
            <a:lvl4pPr lvl="3"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4pPr>
            <a:lvl5pPr lvl="4"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5pPr>
            <a:lvl6pPr lvl="5"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6pPr>
            <a:lvl7pPr lvl="6"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7pPr>
            <a:lvl8pPr lvl="7"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8pPr>
            <a:lvl9pPr lvl="8"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9pPr>
          </a:lstStyle>
          <a:p/>
        </p:txBody>
      </p:sp>
      <p:sp>
        <p:nvSpPr>
          <p:cNvPr id="274" name="Google Shape;274;p28"/>
          <p:cNvSpPr/>
          <p:nvPr/>
        </p:nvSpPr>
        <p:spPr>
          <a:xfrm>
            <a:off x="8449398" y="-186664"/>
            <a:ext cx="726300" cy="7263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_1">
    <p:spTree>
      <p:nvGrpSpPr>
        <p:cNvPr id="275" name="Shape 275"/>
        <p:cNvGrpSpPr/>
        <p:nvPr/>
      </p:nvGrpSpPr>
      <p:grpSpPr>
        <a:xfrm>
          <a:off x="0" y="0"/>
          <a:ext cx="0" cy="0"/>
          <a:chOff x="0" y="0"/>
          <a:chExt cx="0" cy="0"/>
        </a:xfrm>
      </p:grpSpPr>
      <p:sp>
        <p:nvSpPr>
          <p:cNvPr id="276" name="Google Shape;276;p29"/>
          <p:cNvSpPr/>
          <p:nvPr/>
        </p:nvSpPr>
        <p:spPr>
          <a:xfrm>
            <a:off x="2275" y="-5700"/>
            <a:ext cx="22032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77" name="Google Shape;277;p29"/>
          <p:cNvCxnSpPr/>
          <p:nvPr/>
        </p:nvCxnSpPr>
        <p:spPr>
          <a:xfrm>
            <a:off x="-13200" y="543350"/>
            <a:ext cx="9170400" cy="0"/>
          </a:xfrm>
          <a:prstGeom prst="straightConnector1">
            <a:avLst/>
          </a:prstGeom>
          <a:noFill/>
          <a:ln cap="flat" cmpd="sng" w="9525">
            <a:solidFill>
              <a:schemeClr val="dk1"/>
            </a:solidFill>
            <a:prstDash val="solid"/>
            <a:round/>
            <a:headEnd len="med" w="med" type="none"/>
            <a:tailEnd len="med" w="med" type="none"/>
          </a:ln>
        </p:spPr>
      </p:cxnSp>
      <p:cxnSp>
        <p:nvCxnSpPr>
          <p:cNvPr id="278" name="Google Shape;278;p29"/>
          <p:cNvCxnSpPr/>
          <p:nvPr/>
        </p:nvCxnSpPr>
        <p:spPr>
          <a:xfrm>
            <a:off x="-13200" y="4604000"/>
            <a:ext cx="9170400" cy="0"/>
          </a:xfrm>
          <a:prstGeom prst="straightConnector1">
            <a:avLst/>
          </a:prstGeom>
          <a:noFill/>
          <a:ln cap="flat" cmpd="sng" w="9525">
            <a:solidFill>
              <a:schemeClr val="dk1"/>
            </a:solidFill>
            <a:prstDash val="solid"/>
            <a:round/>
            <a:headEnd len="med" w="med" type="none"/>
            <a:tailEnd len="med" w="med" type="none"/>
          </a:ln>
        </p:spPr>
      </p:cxnSp>
      <p:grpSp>
        <p:nvGrpSpPr>
          <p:cNvPr id="279" name="Google Shape;279;p29"/>
          <p:cNvGrpSpPr/>
          <p:nvPr/>
        </p:nvGrpSpPr>
        <p:grpSpPr>
          <a:xfrm>
            <a:off x="98775" y="141325"/>
            <a:ext cx="494400" cy="242300"/>
            <a:chOff x="8468325" y="185200"/>
            <a:chExt cx="494400" cy="242300"/>
          </a:xfrm>
        </p:grpSpPr>
        <p:cxnSp>
          <p:nvCxnSpPr>
            <p:cNvPr id="280" name="Google Shape;280;p29"/>
            <p:cNvCxnSpPr/>
            <p:nvPr/>
          </p:nvCxnSpPr>
          <p:spPr>
            <a:xfrm>
              <a:off x="8468325" y="185200"/>
              <a:ext cx="494400" cy="0"/>
            </a:xfrm>
            <a:prstGeom prst="straightConnector1">
              <a:avLst/>
            </a:prstGeom>
            <a:noFill/>
            <a:ln cap="flat" cmpd="sng" w="9525">
              <a:solidFill>
                <a:schemeClr val="dk1"/>
              </a:solidFill>
              <a:prstDash val="solid"/>
              <a:round/>
              <a:headEnd len="med" w="med" type="none"/>
              <a:tailEnd len="med" w="med" type="none"/>
            </a:ln>
          </p:spPr>
        </p:cxnSp>
        <p:cxnSp>
          <p:nvCxnSpPr>
            <p:cNvPr id="281" name="Google Shape;281;p29"/>
            <p:cNvCxnSpPr/>
            <p:nvPr/>
          </p:nvCxnSpPr>
          <p:spPr>
            <a:xfrm>
              <a:off x="8468325" y="263825"/>
              <a:ext cx="494400" cy="0"/>
            </a:xfrm>
            <a:prstGeom prst="straightConnector1">
              <a:avLst/>
            </a:prstGeom>
            <a:noFill/>
            <a:ln cap="flat" cmpd="sng" w="9525">
              <a:solidFill>
                <a:schemeClr val="dk1"/>
              </a:solidFill>
              <a:prstDash val="solid"/>
              <a:round/>
              <a:headEnd len="med" w="med" type="none"/>
              <a:tailEnd len="med" w="med" type="none"/>
            </a:ln>
          </p:spPr>
        </p:cxnSp>
        <p:cxnSp>
          <p:nvCxnSpPr>
            <p:cNvPr id="282" name="Google Shape;282;p29"/>
            <p:cNvCxnSpPr/>
            <p:nvPr/>
          </p:nvCxnSpPr>
          <p:spPr>
            <a:xfrm>
              <a:off x="8468325" y="344825"/>
              <a:ext cx="494400" cy="0"/>
            </a:xfrm>
            <a:prstGeom prst="straightConnector1">
              <a:avLst/>
            </a:prstGeom>
            <a:noFill/>
            <a:ln cap="flat" cmpd="sng" w="9525">
              <a:solidFill>
                <a:schemeClr val="dk1"/>
              </a:solidFill>
              <a:prstDash val="solid"/>
              <a:round/>
              <a:headEnd len="med" w="med" type="none"/>
              <a:tailEnd len="med" w="med" type="none"/>
            </a:ln>
          </p:spPr>
        </p:cxnSp>
        <p:cxnSp>
          <p:nvCxnSpPr>
            <p:cNvPr id="283" name="Google Shape;283;p29"/>
            <p:cNvCxnSpPr/>
            <p:nvPr/>
          </p:nvCxnSpPr>
          <p:spPr>
            <a:xfrm>
              <a:off x="8468325" y="427500"/>
              <a:ext cx="494400" cy="0"/>
            </a:xfrm>
            <a:prstGeom prst="straightConnector1">
              <a:avLst/>
            </a:prstGeom>
            <a:noFill/>
            <a:ln cap="flat" cmpd="sng" w="9525">
              <a:solidFill>
                <a:schemeClr val="dk1"/>
              </a:solidFill>
              <a:prstDash val="solid"/>
              <a:round/>
              <a:headEnd len="med" w="med" type="none"/>
              <a:tailEnd len="med" w="med" type="none"/>
            </a:ln>
          </p:spPr>
        </p:cxnSp>
      </p:grpSp>
      <p:cxnSp>
        <p:nvCxnSpPr>
          <p:cNvPr id="284" name="Google Shape;284;p29"/>
          <p:cNvCxnSpPr/>
          <p:nvPr/>
        </p:nvCxnSpPr>
        <p:spPr>
          <a:xfrm>
            <a:off x="8430775" y="5700"/>
            <a:ext cx="0" cy="5132100"/>
          </a:xfrm>
          <a:prstGeom prst="straightConnector1">
            <a:avLst/>
          </a:prstGeom>
          <a:noFill/>
          <a:ln cap="flat" cmpd="sng" w="9525">
            <a:solidFill>
              <a:schemeClr val="dk1"/>
            </a:solidFill>
            <a:prstDash val="solid"/>
            <a:round/>
            <a:headEnd len="med" w="med" type="none"/>
            <a:tailEnd len="med" w="med" type="none"/>
          </a:ln>
        </p:spPr>
      </p:cxnSp>
      <p:sp>
        <p:nvSpPr>
          <p:cNvPr id="285" name="Google Shape;285;p29"/>
          <p:cNvSpPr/>
          <p:nvPr/>
        </p:nvSpPr>
        <p:spPr>
          <a:xfrm>
            <a:off x="8639359" y="114426"/>
            <a:ext cx="310152" cy="296079"/>
          </a:xfrm>
          <a:custGeom>
            <a:rect b="b" l="l" r="r" t="t"/>
            <a:pathLst>
              <a:path extrusionOk="0" h="93770" w="98227">
                <a:moveTo>
                  <a:pt x="42818" y="1"/>
                </a:moveTo>
                <a:lnTo>
                  <a:pt x="42818" y="41023"/>
                </a:lnTo>
                <a:lnTo>
                  <a:pt x="3908" y="28455"/>
                </a:lnTo>
                <a:lnTo>
                  <a:pt x="0" y="40432"/>
                </a:lnTo>
                <a:lnTo>
                  <a:pt x="38910" y="53001"/>
                </a:lnTo>
                <a:lnTo>
                  <a:pt x="14660" y="86250"/>
                </a:lnTo>
                <a:lnTo>
                  <a:pt x="24842" y="93749"/>
                </a:lnTo>
                <a:lnTo>
                  <a:pt x="49113" y="60521"/>
                </a:lnTo>
                <a:lnTo>
                  <a:pt x="73068" y="93770"/>
                </a:lnTo>
                <a:lnTo>
                  <a:pt x="83249" y="86271"/>
                </a:lnTo>
                <a:lnTo>
                  <a:pt x="59295" y="53022"/>
                </a:lnTo>
                <a:lnTo>
                  <a:pt x="98226" y="40453"/>
                </a:lnTo>
                <a:lnTo>
                  <a:pt x="94318" y="28476"/>
                </a:lnTo>
                <a:lnTo>
                  <a:pt x="55387" y="41044"/>
                </a:lnTo>
                <a:lnTo>
                  <a:pt x="5538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29"/>
          <p:cNvSpPr txBox="1"/>
          <p:nvPr>
            <p:ph type="title"/>
          </p:nvPr>
        </p:nvSpPr>
        <p:spPr>
          <a:xfrm>
            <a:off x="2855856" y="677525"/>
            <a:ext cx="4953300" cy="1058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500"/>
              <a:buNone/>
              <a:defRPr sz="6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87" name="Google Shape;287;p29"/>
          <p:cNvSpPr txBox="1"/>
          <p:nvPr>
            <p:ph idx="1" type="subTitle"/>
          </p:nvPr>
        </p:nvSpPr>
        <p:spPr>
          <a:xfrm>
            <a:off x="2855856" y="1689050"/>
            <a:ext cx="4953300" cy="1145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88" name="Google Shape;288;p29"/>
          <p:cNvSpPr txBox="1"/>
          <p:nvPr/>
        </p:nvSpPr>
        <p:spPr>
          <a:xfrm>
            <a:off x="2855838" y="3492211"/>
            <a:ext cx="4953300" cy="648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300"/>
              </a:spcBef>
              <a:spcAft>
                <a:spcPts val="0"/>
              </a:spcAft>
              <a:buNone/>
            </a:pPr>
            <a:r>
              <a:rPr b="1" lang="en" sz="1200">
                <a:solidFill>
                  <a:schemeClr val="dk1"/>
                </a:solidFill>
                <a:latin typeface="DM Sans"/>
                <a:ea typeface="DM Sans"/>
                <a:cs typeface="DM Sans"/>
                <a:sym typeface="DM Sans"/>
              </a:rPr>
              <a:t>CREDITS:</a:t>
            </a:r>
            <a:r>
              <a:rPr lang="en" sz="1200">
                <a:solidFill>
                  <a:schemeClr val="dk1"/>
                </a:solidFill>
                <a:latin typeface="DM Sans"/>
                <a:ea typeface="DM Sans"/>
                <a:cs typeface="DM Sans"/>
                <a:sym typeface="DM Sans"/>
              </a:rPr>
              <a:t> This presentation template was created by </a:t>
            </a:r>
            <a:r>
              <a:rPr b="1" lang="en" sz="1200" u="sng">
                <a:solidFill>
                  <a:schemeClr val="dk1"/>
                </a:solidFill>
                <a:latin typeface="DM Sans"/>
                <a:ea typeface="DM Sans"/>
                <a:cs typeface="DM Sans"/>
                <a:sym typeface="DM Sans"/>
                <a:hlinkClick r:id="rId2">
                  <a:extLst>
                    <a:ext uri="{A12FA001-AC4F-418D-AE19-62706E023703}">
                      <ahyp:hlinkClr val="tx"/>
                    </a:ext>
                  </a:extLst>
                </a:hlinkClick>
              </a:rPr>
              <a:t>Slidesgo</a:t>
            </a:r>
            <a:r>
              <a:rPr lang="en" sz="1200">
                <a:solidFill>
                  <a:schemeClr val="dk1"/>
                </a:solidFill>
                <a:latin typeface="DM Sans"/>
                <a:ea typeface="DM Sans"/>
                <a:cs typeface="DM Sans"/>
                <a:sym typeface="DM Sans"/>
              </a:rPr>
              <a:t>, and includes icons by </a:t>
            </a:r>
            <a:r>
              <a:rPr b="1" lang="en" sz="1200" u="sng">
                <a:solidFill>
                  <a:schemeClr val="dk1"/>
                </a:solidFill>
                <a:latin typeface="DM Sans"/>
                <a:ea typeface="DM Sans"/>
                <a:cs typeface="DM Sans"/>
                <a:sym typeface="DM Sans"/>
                <a:hlinkClick r:id="rId3">
                  <a:extLst>
                    <a:ext uri="{A12FA001-AC4F-418D-AE19-62706E023703}">
                      <ahyp:hlinkClr val="tx"/>
                    </a:ext>
                  </a:extLst>
                </a:hlinkClick>
              </a:rPr>
              <a:t>Flaticon</a:t>
            </a:r>
            <a:r>
              <a:rPr lang="en" sz="1200">
                <a:solidFill>
                  <a:schemeClr val="dk1"/>
                </a:solidFill>
                <a:latin typeface="DM Sans"/>
                <a:ea typeface="DM Sans"/>
                <a:cs typeface="DM Sans"/>
                <a:sym typeface="DM Sans"/>
              </a:rPr>
              <a:t>, and infographics &amp; images by </a:t>
            </a:r>
            <a:r>
              <a:rPr b="1" lang="en" sz="1200" u="sng">
                <a:solidFill>
                  <a:schemeClr val="dk1"/>
                </a:solidFill>
                <a:latin typeface="DM Sans"/>
                <a:ea typeface="DM Sans"/>
                <a:cs typeface="DM Sans"/>
                <a:sym typeface="DM Sans"/>
                <a:hlinkClick r:id="rId4">
                  <a:extLst>
                    <a:ext uri="{A12FA001-AC4F-418D-AE19-62706E023703}">
                      <ahyp:hlinkClr val="tx"/>
                    </a:ext>
                  </a:extLst>
                </a:hlinkClick>
              </a:rPr>
              <a:t>Freepik</a:t>
            </a:r>
            <a:r>
              <a:rPr lang="en" sz="1200" u="sng">
                <a:solidFill>
                  <a:schemeClr val="dk1"/>
                </a:solidFill>
                <a:latin typeface="DM Sans"/>
                <a:ea typeface="DM Sans"/>
                <a:cs typeface="DM Sans"/>
                <a:sym typeface="DM Sans"/>
              </a:rPr>
              <a:t> </a:t>
            </a:r>
            <a:endParaRPr sz="1200" u="sng">
              <a:solidFill>
                <a:schemeClr val="dk1"/>
              </a:solidFill>
              <a:latin typeface="DM Sans"/>
              <a:ea typeface="DM Sans"/>
              <a:cs typeface="DM Sans"/>
              <a:sym typeface="DM Sans"/>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289" name="Shape 289"/>
        <p:cNvGrpSpPr/>
        <p:nvPr/>
      </p:nvGrpSpPr>
      <p:grpSpPr>
        <a:xfrm>
          <a:off x="0" y="0"/>
          <a:ext cx="0" cy="0"/>
          <a:chOff x="0" y="0"/>
          <a:chExt cx="0" cy="0"/>
        </a:xfrm>
      </p:grpSpPr>
      <p:cxnSp>
        <p:nvCxnSpPr>
          <p:cNvPr id="290" name="Google Shape;290;p30"/>
          <p:cNvCxnSpPr/>
          <p:nvPr/>
        </p:nvCxnSpPr>
        <p:spPr>
          <a:xfrm>
            <a:off x="8454375" y="-5700"/>
            <a:ext cx="0" cy="5154900"/>
          </a:xfrm>
          <a:prstGeom prst="straightConnector1">
            <a:avLst/>
          </a:prstGeom>
          <a:noFill/>
          <a:ln cap="flat" cmpd="sng" w="9525">
            <a:solidFill>
              <a:schemeClr val="dk1"/>
            </a:solidFill>
            <a:prstDash val="solid"/>
            <a:round/>
            <a:headEnd len="med" w="med" type="none"/>
            <a:tailEnd len="med" w="med" type="none"/>
          </a:ln>
        </p:spPr>
      </p:cxnSp>
      <p:sp>
        <p:nvSpPr>
          <p:cNvPr id="291" name="Google Shape;291;p30"/>
          <p:cNvSpPr/>
          <p:nvPr/>
        </p:nvSpPr>
        <p:spPr>
          <a:xfrm flipH="1">
            <a:off x="7735918" y="-203129"/>
            <a:ext cx="726300" cy="7263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2" name="Google Shape;292;p30"/>
          <p:cNvGrpSpPr/>
          <p:nvPr/>
        </p:nvGrpSpPr>
        <p:grpSpPr>
          <a:xfrm>
            <a:off x="105350" y="157638"/>
            <a:ext cx="494400" cy="242300"/>
            <a:chOff x="8468325" y="185200"/>
            <a:chExt cx="494400" cy="242300"/>
          </a:xfrm>
        </p:grpSpPr>
        <p:cxnSp>
          <p:nvCxnSpPr>
            <p:cNvPr id="293" name="Google Shape;293;p30"/>
            <p:cNvCxnSpPr/>
            <p:nvPr/>
          </p:nvCxnSpPr>
          <p:spPr>
            <a:xfrm>
              <a:off x="8468325" y="185200"/>
              <a:ext cx="494400" cy="0"/>
            </a:xfrm>
            <a:prstGeom prst="straightConnector1">
              <a:avLst/>
            </a:prstGeom>
            <a:noFill/>
            <a:ln cap="flat" cmpd="sng" w="9525">
              <a:solidFill>
                <a:schemeClr val="dk1"/>
              </a:solidFill>
              <a:prstDash val="solid"/>
              <a:round/>
              <a:headEnd len="med" w="med" type="none"/>
              <a:tailEnd len="med" w="med" type="none"/>
            </a:ln>
          </p:spPr>
        </p:cxnSp>
        <p:cxnSp>
          <p:nvCxnSpPr>
            <p:cNvPr id="294" name="Google Shape;294;p30"/>
            <p:cNvCxnSpPr/>
            <p:nvPr/>
          </p:nvCxnSpPr>
          <p:spPr>
            <a:xfrm>
              <a:off x="8468325" y="263825"/>
              <a:ext cx="494400" cy="0"/>
            </a:xfrm>
            <a:prstGeom prst="straightConnector1">
              <a:avLst/>
            </a:prstGeom>
            <a:noFill/>
            <a:ln cap="flat" cmpd="sng" w="9525">
              <a:solidFill>
                <a:schemeClr val="dk1"/>
              </a:solidFill>
              <a:prstDash val="solid"/>
              <a:round/>
              <a:headEnd len="med" w="med" type="none"/>
              <a:tailEnd len="med" w="med" type="none"/>
            </a:ln>
          </p:spPr>
        </p:cxnSp>
        <p:cxnSp>
          <p:nvCxnSpPr>
            <p:cNvPr id="295" name="Google Shape;295;p30"/>
            <p:cNvCxnSpPr/>
            <p:nvPr/>
          </p:nvCxnSpPr>
          <p:spPr>
            <a:xfrm>
              <a:off x="8468325" y="344825"/>
              <a:ext cx="494400" cy="0"/>
            </a:xfrm>
            <a:prstGeom prst="straightConnector1">
              <a:avLst/>
            </a:prstGeom>
            <a:noFill/>
            <a:ln cap="flat" cmpd="sng" w="9525">
              <a:solidFill>
                <a:schemeClr val="dk1"/>
              </a:solidFill>
              <a:prstDash val="solid"/>
              <a:round/>
              <a:headEnd len="med" w="med" type="none"/>
              <a:tailEnd len="med" w="med" type="none"/>
            </a:ln>
          </p:spPr>
        </p:cxnSp>
        <p:cxnSp>
          <p:nvCxnSpPr>
            <p:cNvPr id="296" name="Google Shape;296;p30"/>
            <p:cNvCxnSpPr/>
            <p:nvPr/>
          </p:nvCxnSpPr>
          <p:spPr>
            <a:xfrm>
              <a:off x="8468325" y="427500"/>
              <a:ext cx="494400" cy="0"/>
            </a:xfrm>
            <a:prstGeom prst="straightConnector1">
              <a:avLst/>
            </a:prstGeom>
            <a:noFill/>
            <a:ln cap="flat" cmpd="sng" w="9525">
              <a:solidFill>
                <a:schemeClr val="dk1"/>
              </a:solidFill>
              <a:prstDash val="solid"/>
              <a:round/>
              <a:headEnd len="med" w="med" type="none"/>
              <a:tailEnd len="med" w="med" type="none"/>
            </a:ln>
          </p:spPr>
        </p:cxn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4" name="Shape 34"/>
        <p:cNvGrpSpPr/>
        <p:nvPr/>
      </p:nvGrpSpPr>
      <p:grpSpPr>
        <a:xfrm>
          <a:off x="0" y="0"/>
          <a:ext cx="0" cy="0"/>
          <a:chOff x="0" y="0"/>
          <a:chExt cx="0" cy="0"/>
        </a:xfrm>
      </p:grpSpPr>
      <p:sp>
        <p:nvSpPr>
          <p:cNvPr id="35" name="Google Shape;35;p4"/>
          <p:cNvSpPr txBox="1"/>
          <p:nvPr>
            <p:ph idx="1" type="body"/>
          </p:nvPr>
        </p:nvSpPr>
        <p:spPr>
          <a:xfrm>
            <a:off x="720000" y="1229004"/>
            <a:ext cx="7704000" cy="4539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SzPts val="1400"/>
              <a:buFont typeface="Nunito Light"/>
              <a:buChar char="●"/>
              <a:defRPr/>
            </a:lvl1pPr>
            <a:lvl2pPr indent="-317500" lvl="1" marL="914400" rtl="0">
              <a:lnSpc>
                <a:spcPct val="100000"/>
              </a:lnSpc>
              <a:spcBef>
                <a:spcPts val="0"/>
              </a:spcBef>
              <a:spcAft>
                <a:spcPts val="0"/>
              </a:spcAft>
              <a:buSzPts val="1400"/>
              <a:buFont typeface="Nunito Light"/>
              <a:buChar char="○"/>
              <a:defRPr/>
            </a:lvl2pPr>
            <a:lvl3pPr indent="-317500" lvl="2" marL="1371600" rtl="0">
              <a:lnSpc>
                <a:spcPct val="100000"/>
              </a:lnSpc>
              <a:spcBef>
                <a:spcPts val="0"/>
              </a:spcBef>
              <a:spcAft>
                <a:spcPts val="0"/>
              </a:spcAft>
              <a:buSzPts val="1400"/>
              <a:buFont typeface="Nunito Light"/>
              <a:buChar char="■"/>
              <a:defRPr/>
            </a:lvl3pPr>
            <a:lvl4pPr indent="-317500" lvl="3" marL="1828800" rtl="0">
              <a:lnSpc>
                <a:spcPct val="100000"/>
              </a:lnSpc>
              <a:spcBef>
                <a:spcPts val="0"/>
              </a:spcBef>
              <a:spcAft>
                <a:spcPts val="0"/>
              </a:spcAft>
              <a:buSzPts val="1400"/>
              <a:buFont typeface="Nunito Light"/>
              <a:buChar char="●"/>
              <a:defRPr/>
            </a:lvl4pPr>
            <a:lvl5pPr indent="-317500" lvl="4" marL="2286000" rtl="0">
              <a:lnSpc>
                <a:spcPct val="100000"/>
              </a:lnSpc>
              <a:spcBef>
                <a:spcPts val="0"/>
              </a:spcBef>
              <a:spcAft>
                <a:spcPts val="0"/>
              </a:spcAft>
              <a:buSzPts val="1400"/>
              <a:buFont typeface="Nunito Light"/>
              <a:buChar char="○"/>
              <a:defRPr/>
            </a:lvl5pPr>
            <a:lvl6pPr indent="-317500" lvl="5" marL="2743200" rtl="0">
              <a:lnSpc>
                <a:spcPct val="100000"/>
              </a:lnSpc>
              <a:spcBef>
                <a:spcPts val="0"/>
              </a:spcBef>
              <a:spcAft>
                <a:spcPts val="0"/>
              </a:spcAft>
              <a:buSzPts val="1400"/>
              <a:buFont typeface="Nunito Light"/>
              <a:buChar char="■"/>
              <a:defRPr/>
            </a:lvl6pPr>
            <a:lvl7pPr indent="-317500" lvl="6" marL="3200400" rtl="0">
              <a:lnSpc>
                <a:spcPct val="100000"/>
              </a:lnSpc>
              <a:spcBef>
                <a:spcPts val="0"/>
              </a:spcBef>
              <a:spcAft>
                <a:spcPts val="0"/>
              </a:spcAft>
              <a:buSzPts val="1400"/>
              <a:buFont typeface="Nunito Light"/>
              <a:buChar char="●"/>
              <a:defRPr/>
            </a:lvl7pPr>
            <a:lvl8pPr indent="-317500" lvl="7" marL="3657600" rtl="0">
              <a:lnSpc>
                <a:spcPct val="100000"/>
              </a:lnSpc>
              <a:spcBef>
                <a:spcPts val="0"/>
              </a:spcBef>
              <a:spcAft>
                <a:spcPts val="0"/>
              </a:spcAft>
              <a:buSzPts val="1400"/>
              <a:buFont typeface="Nunito Light"/>
              <a:buChar char="○"/>
              <a:defRPr/>
            </a:lvl8pPr>
            <a:lvl9pPr indent="-317500" lvl="8" marL="4114800" rtl="0">
              <a:lnSpc>
                <a:spcPct val="100000"/>
              </a:lnSpc>
              <a:spcBef>
                <a:spcPts val="0"/>
              </a:spcBef>
              <a:spcAft>
                <a:spcPts val="0"/>
              </a:spcAft>
              <a:buSzPts val="1400"/>
              <a:buFont typeface="Nunito Light"/>
              <a:buChar char="■"/>
              <a:defRPr/>
            </a:lvl9pPr>
          </a:lstStyle>
          <a:p/>
        </p:txBody>
      </p:sp>
      <p:sp>
        <p:nvSpPr>
          <p:cNvPr id="36" name="Google Shape;36;p4"/>
          <p:cNvSpPr txBox="1"/>
          <p:nvPr>
            <p:ph type="title"/>
          </p:nvPr>
        </p:nvSpPr>
        <p:spPr>
          <a:xfrm>
            <a:off x="713225" y="564605"/>
            <a:ext cx="7717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1pPr>
            <a:lvl2pPr lvl="1"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2pPr>
            <a:lvl3pPr lvl="2"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3pPr>
            <a:lvl4pPr lvl="3"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4pPr>
            <a:lvl5pPr lvl="4"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5pPr>
            <a:lvl6pPr lvl="5"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6pPr>
            <a:lvl7pPr lvl="6"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7pPr>
            <a:lvl8pPr lvl="7"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8pPr>
            <a:lvl9pPr lvl="8"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297" name="Shape 297"/>
        <p:cNvGrpSpPr/>
        <p:nvPr/>
      </p:nvGrpSpPr>
      <p:grpSpPr>
        <a:xfrm>
          <a:off x="0" y="0"/>
          <a:ext cx="0" cy="0"/>
          <a:chOff x="0" y="0"/>
          <a:chExt cx="0" cy="0"/>
        </a:xfrm>
      </p:grpSpPr>
      <p:cxnSp>
        <p:nvCxnSpPr>
          <p:cNvPr id="298" name="Google Shape;298;p31"/>
          <p:cNvCxnSpPr/>
          <p:nvPr/>
        </p:nvCxnSpPr>
        <p:spPr>
          <a:xfrm>
            <a:off x="0" y="506104"/>
            <a:ext cx="9170400" cy="0"/>
          </a:xfrm>
          <a:prstGeom prst="straightConnector1">
            <a:avLst/>
          </a:prstGeom>
          <a:noFill/>
          <a:ln cap="flat" cmpd="sng" w="9525">
            <a:solidFill>
              <a:schemeClr val="dk1"/>
            </a:solidFill>
            <a:prstDash val="solid"/>
            <a:round/>
            <a:headEnd len="med" w="med" type="none"/>
            <a:tailEnd len="med" w="med" type="none"/>
          </a:ln>
        </p:spPr>
      </p:cxnSp>
      <p:sp>
        <p:nvSpPr>
          <p:cNvPr id="299" name="Google Shape;299;p31"/>
          <p:cNvSpPr/>
          <p:nvPr/>
        </p:nvSpPr>
        <p:spPr>
          <a:xfrm>
            <a:off x="-35798" y="509146"/>
            <a:ext cx="726300" cy="7263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0" name="Google Shape;300;p31"/>
          <p:cNvGrpSpPr/>
          <p:nvPr/>
        </p:nvGrpSpPr>
        <p:grpSpPr>
          <a:xfrm>
            <a:off x="8547229" y="124988"/>
            <a:ext cx="494400" cy="242300"/>
            <a:chOff x="8468325" y="185200"/>
            <a:chExt cx="494400" cy="242300"/>
          </a:xfrm>
        </p:grpSpPr>
        <p:cxnSp>
          <p:nvCxnSpPr>
            <p:cNvPr id="301" name="Google Shape;301;p31"/>
            <p:cNvCxnSpPr/>
            <p:nvPr/>
          </p:nvCxnSpPr>
          <p:spPr>
            <a:xfrm>
              <a:off x="8468325" y="185200"/>
              <a:ext cx="494400" cy="0"/>
            </a:xfrm>
            <a:prstGeom prst="straightConnector1">
              <a:avLst/>
            </a:prstGeom>
            <a:noFill/>
            <a:ln cap="flat" cmpd="sng" w="9525">
              <a:solidFill>
                <a:schemeClr val="dk1"/>
              </a:solidFill>
              <a:prstDash val="solid"/>
              <a:round/>
              <a:headEnd len="med" w="med" type="none"/>
              <a:tailEnd len="med" w="med" type="none"/>
            </a:ln>
          </p:spPr>
        </p:cxnSp>
        <p:cxnSp>
          <p:nvCxnSpPr>
            <p:cNvPr id="302" name="Google Shape;302;p31"/>
            <p:cNvCxnSpPr/>
            <p:nvPr/>
          </p:nvCxnSpPr>
          <p:spPr>
            <a:xfrm>
              <a:off x="8468325" y="263825"/>
              <a:ext cx="494400" cy="0"/>
            </a:xfrm>
            <a:prstGeom prst="straightConnector1">
              <a:avLst/>
            </a:prstGeom>
            <a:noFill/>
            <a:ln cap="flat" cmpd="sng" w="9525">
              <a:solidFill>
                <a:schemeClr val="dk1"/>
              </a:solidFill>
              <a:prstDash val="solid"/>
              <a:round/>
              <a:headEnd len="med" w="med" type="none"/>
              <a:tailEnd len="med" w="med" type="none"/>
            </a:ln>
          </p:spPr>
        </p:cxnSp>
        <p:cxnSp>
          <p:nvCxnSpPr>
            <p:cNvPr id="303" name="Google Shape;303;p31"/>
            <p:cNvCxnSpPr/>
            <p:nvPr/>
          </p:nvCxnSpPr>
          <p:spPr>
            <a:xfrm>
              <a:off x="8468325" y="344825"/>
              <a:ext cx="494400" cy="0"/>
            </a:xfrm>
            <a:prstGeom prst="straightConnector1">
              <a:avLst/>
            </a:prstGeom>
            <a:noFill/>
            <a:ln cap="flat" cmpd="sng" w="9525">
              <a:solidFill>
                <a:schemeClr val="dk1"/>
              </a:solidFill>
              <a:prstDash val="solid"/>
              <a:round/>
              <a:headEnd len="med" w="med" type="none"/>
              <a:tailEnd len="med" w="med" type="none"/>
            </a:ln>
          </p:spPr>
        </p:cxnSp>
        <p:cxnSp>
          <p:nvCxnSpPr>
            <p:cNvPr id="304" name="Google Shape;304;p31"/>
            <p:cNvCxnSpPr/>
            <p:nvPr/>
          </p:nvCxnSpPr>
          <p:spPr>
            <a:xfrm>
              <a:off x="8468325" y="427500"/>
              <a:ext cx="494400" cy="0"/>
            </a:xfrm>
            <a:prstGeom prst="straightConnector1">
              <a:avLst/>
            </a:prstGeom>
            <a:noFill/>
            <a:ln cap="flat" cmpd="sng" w="9525">
              <a:solidFill>
                <a:schemeClr val="dk1"/>
              </a:solidFill>
              <a:prstDash val="solid"/>
              <a:round/>
              <a:headEnd len="med" w="med" type="none"/>
              <a:tailEnd len="med" w="med" type="none"/>
            </a:ln>
          </p:spPr>
        </p:cxn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7" name="Shape 37"/>
        <p:cNvGrpSpPr/>
        <p:nvPr/>
      </p:nvGrpSpPr>
      <p:grpSpPr>
        <a:xfrm>
          <a:off x="0" y="0"/>
          <a:ext cx="0" cy="0"/>
          <a:chOff x="0" y="0"/>
          <a:chExt cx="0" cy="0"/>
        </a:xfrm>
      </p:grpSpPr>
      <p:cxnSp>
        <p:nvCxnSpPr>
          <p:cNvPr id="38" name="Google Shape;38;p5"/>
          <p:cNvCxnSpPr/>
          <p:nvPr/>
        </p:nvCxnSpPr>
        <p:spPr>
          <a:xfrm>
            <a:off x="8454375" y="-5700"/>
            <a:ext cx="0" cy="5154900"/>
          </a:xfrm>
          <a:prstGeom prst="straightConnector1">
            <a:avLst/>
          </a:prstGeom>
          <a:noFill/>
          <a:ln cap="flat" cmpd="sng" w="9525">
            <a:solidFill>
              <a:schemeClr val="dk1"/>
            </a:solidFill>
            <a:prstDash val="solid"/>
            <a:round/>
            <a:headEnd len="med" w="med" type="none"/>
            <a:tailEnd len="med" w="med" type="none"/>
          </a:ln>
        </p:spPr>
      </p:cxnSp>
      <p:sp>
        <p:nvSpPr>
          <p:cNvPr id="39" name="Google Shape;39;p5"/>
          <p:cNvSpPr/>
          <p:nvPr/>
        </p:nvSpPr>
        <p:spPr>
          <a:xfrm flipH="1">
            <a:off x="7735918" y="-203129"/>
            <a:ext cx="726300" cy="7263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5"/>
          <p:cNvSpPr/>
          <p:nvPr/>
        </p:nvSpPr>
        <p:spPr>
          <a:xfrm flipH="1">
            <a:off x="192689" y="148953"/>
            <a:ext cx="310152" cy="296079"/>
          </a:xfrm>
          <a:custGeom>
            <a:rect b="b" l="l" r="r" t="t"/>
            <a:pathLst>
              <a:path extrusionOk="0" h="93770" w="98227">
                <a:moveTo>
                  <a:pt x="42818" y="1"/>
                </a:moveTo>
                <a:lnTo>
                  <a:pt x="42818" y="41023"/>
                </a:lnTo>
                <a:lnTo>
                  <a:pt x="3908" y="28455"/>
                </a:lnTo>
                <a:lnTo>
                  <a:pt x="0" y="40432"/>
                </a:lnTo>
                <a:lnTo>
                  <a:pt x="38910" y="53001"/>
                </a:lnTo>
                <a:lnTo>
                  <a:pt x="14660" y="86250"/>
                </a:lnTo>
                <a:lnTo>
                  <a:pt x="24842" y="93749"/>
                </a:lnTo>
                <a:lnTo>
                  <a:pt x="49113" y="60521"/>
                </a:lnTo>
                <a:lnTo>
                  <a:pt x="73068" y="93770"/>
                </a:lnTo>
                <a:lnTo>
                  <a:pt x="83249" y="86271"/>
                </a:lnTo>
                <a:lnTo>
                  <a:pt x="59295" y="53022"/>
                </a:lnTo>
                <a:lnTo>
                  <a:pt x="98226" y="40453"/>
                </a:lnTo>
                <a:lnTo>
                  <a:pt x="94318" y="28476"/>
                </a:lnTo>
                <a:lnTo>
                  <a:pt x="55387" y="41044"/>
                </a:lnTo>
                <a:lnTo>
                  <a:pt x="5538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42" name="Google Shape;42;p5"/>
          <p:cNvSpPr txBox="1"/>
          <p:nvPr>
            <p:ph idx="1" type="subTitle"/>
          </p:nvPr>
        </p:nvSpPr>
        <p:spPr>
          <a:xfrm>
            <a:off x="5055284" y="3635306"/>
            <a:ext cx="2505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43" name="Google Shape;43;p5"/>
          <p:cNvSpPr txBox="1"/>
          <p:nvPr>
            <p:ph idx="2" type="subTitle"/>
          </p:nvPr>
        </p:nvSpPr>
        <p:spPr>
          <a:xfrm>
            <a:off x="1583300" y="3635306"/>
            <a:ext cx="2505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44" name="Google Shape;44;p5"/>
          <p:cNvSpPr txBox="1"/>
          <p:nvPr>
            <p:ph idx="3" type="subTitle"/>
          </p:nvPr>
        </p:nvSpPr>
        <p:spPr>
          <a:xfrm>
            <a:off x="5055275" y="3066038"/>
            <a:ext cx="2505600" cy="572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400">
                <a:solidFill>
                  <a:schemeClr val="dk1"/>
                </a:solidFill>
                <a:latin typeface="Manrope Medium"/>
                <a:ea typeface="Manrope Medium"/>
                <a:cs typeface="Manrope Medium"/>
                <a:sym typeface="Manrope Medium"/>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45" name="Google Shape;45;p5"/>
          <p:cNvSpPr txBox="1"/>
          <p:nvPr>
            <p:ph idx="4" type="subTitle"/>
          </p:nvPr>
        </p:nvSpPr>
        <p:spPr>
          <a:xfrm>
            <a:off x="1583075" y="3066038"/>
            <a:ext cx="2505600" cy="572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400">
                <a:solidFill>
                  <a:schemeClr val="dk1"/>
                </a:solidFill>
                <a:latin typeface="Manrope Medium"/>
                <a:ea typeface="Manrope Medium"/>
                <a:cs typeface="Manrope Medium"/>
                <a:sym typeface="Manrope Medium"/>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6" name="Shape 46"/>
        <p:cNvGrpSpPr/>
        <p:nvPr/>
      </p:nvGrpSpPr>
      <p:grpSpPr>
        <a:xfrm>
          <a:off x="0" y="0"/>
          <a:ext cx="0" cy="0"/>
          <a:chOff x="0" y="0"/>
          <a:chExt cx="0" cy="0"/>
        </a:xfrm>
      </p:grpSpPr>
      <p:cxnSp>
        <p:nvCxnSpPr>
          <p:cNvPr id="47" name="Google Shape;47;p6"/>
          <p:cNvCxnSpPr/>
          <p:nvPr/>
        </p:nvCxnSpPr>
        <p:spPr>
          <a:xfrm>
            <a:off x="0" y="506104"/>
            <a:ext cx="9170400" cy="0"/>
          </a:xfrm>
          <a:prstGeom prst="straightConnector1">
            <a:avLst/>
          </a:prstGeom>
          <a:noFill/>
          <a:ln cap="flat" cmpd="sng" w="9525">
            <a:solidFill>
              <a:schemeClr val="dk1"/>
            </a:solidFill>
            <a:prstDash val="solid"/>
            <a:round/>
            <a:headEnd len="med" w="med" type="none"/>
            <a:tailEnd len="med" w="med" type="none"/>
          </a:ln>
        </p:spPr>
      </p:cxnSp>
      <p:sp>
        <p:nvSpPr>
          <p:cNvPr id="48" name="Google Shape;48;p6"/>
          <p:cNvSpPr/>
          <p:nvPr/>
        </p:nvSpPr>
        <p:spPr>
          <a:xfrm>
            <a:off x="-35798" y="-220196"/>
            <a:ext cx="726300" cy="7263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6"/>
          <p:cNvSpPr/>
          <p:nvPr/>
        </p:nvSpPr>
        <p:spPr>
          <a:xfrm>
            <a:off x="8631311" y="58556"/>
            <a:ext cx="310152" cy="296079"/>
          </a:xfrm>
          <a:custGeom>
            <a:rect b="b" l="l" r="r" t="t"/>
            <a:pathLst>
              <a:path extrusionOk="0" h="93770" w="98227">
                <a:moveTo>
                  <a:pt x="42818" y="1"/>
                </a:moveTo>
                <a:lnTo>
                  <a:pt x="42818" y="41023"/>
                </a:lnTo>
                <a:lnTo>
                  <a:pt x="3908" y="28455"/>
                </a:lnTo>
                <a:lnTo>
                  <a:pt x="0" y="40432"/>
                </a:lnTo>
                <a:lnTo>
                  <a:pt x="38910" y="53001"/>
                </a:lnTo>
                <a:lnTo>
                  <a:pt x="14660" y="86250"/>
                </a:lnTo>
                <a:lnTo>
                  <a:pt x="24842" y="93749"/>
                </a:lnTo>
                <a:lnTo>
                  <a:pt x="49113" y="60521"/>
                </a:lnTo>
                <a:lnTo>
                  <a:pt x="73068" y="93770"/>
                </a:lnTo>
                <a:lnTo>
                  <a:pt x="83249" y="86271"/>
                </a:lnTo>
                <a:lnTo>
                  <a:pt x="59295" y="53022"/>
                </a:lnTo>
                <a:lnTo>
                  <a:pt x="98226" y="40453"/>
                </a:lnTo>
                <a:lnTo>
                  <a:pt x="94318" y="28476"/>
                </a:lnTo>
                <a:lnTo>
                  <a:pt x="55387" y="41044"/>
                </a:lnTo>
                <a:lnTo>
                  <a:pt x="5538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6"/>
          <p:cNvSpPr txBox="1"/>
          <p:nvPr>
            <p:ph type="title"/>
          </p:nvPr>
        </p:nvSpPr>
        <p:spPr>
          <a:xfrm>
            <a:off x="713225" y="564605"/>
            <a:ext cx="7717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1pPr>
            <a:lvl2pPr lvl="1"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2pPr>
            <a:lvl3pPr lvl="2"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3pPr>
            <a:lvl4pPr lvl="3"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4pPr>
            <a:lvl5pPr lvl="4"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5pPr>
            <a:lvl6pPr lvl="5"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6pPr>
            <a:lvl7pPr lvl="6"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7pPr>
            <a:lvl8pPr lvl="7"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8pPr>
            <a:lvl9pPr lvl="8"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51" name="Shape 51"/>
        <p:cNvGrpSpPr/>
        <p:nvPr/>
      </p:nvGrpSpPr>
      <p:grpSpPr>
        <a:xfrm>
          <a:off x="0" y="0"/>
          <a:ext cx="0" cy="0"/>
          <a:chOff x="0" y="0"/>
          <a:chExt cx="0" cy="0"/>
        </a:xfrm>
      </p:grpSpPr>
      <p:cxnSp>
        <p:nvCxnSpPr>
          <p:cNvPr id="52" name="Google Shape;52;p7"/>
          <p:cNvCxnSpPr/>
          <p:nvPr/>
        </p:nvCxnSpPr>
        <p:spPr>
          <a:xfrm>
            <a:off x="0" y="543350"/>
            <a:ext cx="9170400" cy="0"/>
          </a:xfrm>
          <a:prstGeom prst="straightConnector1">
            <a:avLst/>
          </a:prstGeom>
          <a:noFill/>
          <a:ln cap="flat" cmpd="sng" w="9525">
            <a:solidFill>
              <a:schemeClr val="dk1"/>
            </a:solidFill>
            <a:prstDash val="solid"/>
            <a:round/>
            <a:headEnd len="med" w="med" type="none"/>
            <a:tailEnd len="med" w="med" type="none"/>
          </a:ln>
        </p:spPr>
      </p:cxnSp>
      <p:sp>
        <p:nvSpPr>
          <p:cNvPr id="53" name="Google Shape;53;p7"/>
          <p:cNvSpPr/>
          <p:nvPr/>
        </p:nvSpPr>
        <p:spPr>
          <a:xfrm>
            <a:off x="-17175" y="540096"/>
            <a:ext cx="726300" cy="7263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7"/>
          <p:cNvSpPr/>
          <p:nvPr/>
        </p:nvSpPr>
        <p:spPr>
          <a:xfrm>
            <a:off x="8631311" y="114426"/>
            <a:ext cx="310152" cy="296079"/>
          </a:xfrm>
          <a:custGeom>
            <a:rect b="b" l="l" r="r" t="t"/>
            <a:pathLst>
              <a:path extrusionOk="0" h="93770" w="98227">
                <a:moveTo>
                  <a:pt x="42818" y="1"/>
                </a:moveTo>
                <a:lnTo>
                  <a:pt x="42818" y="41023"/>
                </a:lnTo>
                <a:lnTo>
                  <a:pt x="3908" y="28455"/>
                </a:lnTo>
                <a:lnTo>
                  <a:pt x="0" y="40432"/>
                </a:lnTo>
                <a:lnTo>
                  <a:pt x="38910" y="53001"/>
                </a:lnTo>
                <a:lnTo>
                  <a:pt x="14660" y="86250"/>
                </a:lnTo>
                <a:lnTo>
                  <a:pt x="24842" y="93749"/>
                </a:lnTo>
                <a:lnTo>
                  <a:pt x="49113" y="60521"/>
                </a:lnTo>
                <a:lnTo>
                  <a:pt x="73068" y="93770"/>
                </a:lnTo>
                <a:lnTo>
                  <a:pt x="83249" y="86271"/>
                </a:lnTo>
                <a:lnTo>
                  <a:pt x="59295" y="53022"/>
                </a:lnTo>
                <a:lnTo>
                  <a:pt x="98226" y="40453"/>
                </a:lnTo>
                <a:lnTo>
                  <a:pt x="94318" y="28476"/>
                </a:lnTo>
                <a:lnTo>
                  <a:pt x="55387" y="41044"/>
                </a:lnTo>
                <a:lnTo>
                  <a:pt x="5538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7"/>
          <p:cNvSpPr txBox="1"/>
          <p:nvPr>
            <p:ph idx="1" type="subTitle"/>
          </p:nvPr>
        </p:nvSpPr>
        <p:spPr>
          <a:xfrm>
            <a:off x="850414" y="1862400"/>
            <a:ext cx="4294800" cy="22983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Font typeface="Nunito Light"/>
              <a:buChar char="●"/>
              <a:defRPr/>
            </a:lvl1pPr>
            <a:lvl2pPr lvl="1" rtl="0" algn="ctr">
              <a:lnSpc>
                <a:spcPct val="100000"/>
              </a:lnSpc>
              <a:spcBef>
                <a:spcPts val="0"/>
              </a:spcBef>
              <a:spcAft>
                <a:spcPts val="0"/>
              </a:spcAft>
              <a:buClr>
                <a:srgbClr val="E76A28"/>
              </a:buClr>
              <a:buSzPts val="1600"/>
              <a:buFont typeface="Nunito Light"/>
              <a:buChar char="○"/>
              <a:defRPr/>
            </a:lvl2pPr>
            <a:lvl3pPr lvl="2" rtl="0" algn="ctr">
              <a:lnSpc>
                <a:spcPct val="100000"/>
              </a:lnSpc>
              <a:spcBef>
                <a:spcPts val="0"/>
              </a:spcBef>
              <a:spcAft>
                <a:spcPts val="0"/>
              </a:spcAft>
              <a:buClr>
                <a:srgbClr val="E76A28"/>
              </a:buClr>
              <a:buSzPts val="1500"/>
              <a:buFont typeface="Nunito Light"/>
              <a:buChar char="■"/>
              <a:defRPr/>
            </a:lvl3pPr>
            <a:lvl4pPr lvl="3" rtl="0" algn="ctr">
              <a:lnSpc>
                <a:spcPct val="100000"/>
              </a:lnSpc>
              <a:spcBef>
                <a:spcPts val="0"/>
              </a:spcBef>
              <a:spcAft>
                <a:spcPts val="0"/>
              </a:spcAft>
              <a:buClr>
                <a:srgbClr val="E76A28"/>
              </a:buClr>
              <a:buSzPts val="1500"/>
              <a:buFont typeface="Nunito Light"/>
              <a:buChar char="●"/>
              <a:defRPr/>
            </a:lvl4pPr>
            <a:lvl5pPr lvl="4" rtl="0" algn="ctr">
              <a:lnSpc>
                <a:spcPct val="100000"/>
              </a:lnSpc>
              <a:spcBef>
                <a:spcPts val="0"/>
              </a:spcBef>
              <a:spcAft>
                <a:spcPts val="0"/>
              </a:spcAft>
              <a:buClr>
                <a:srgbClr val="E76A28"/>
              </a:buClr>
              <a:buSzPts val="1400"/>
              <a:buFont typeface="Nunito Light"/>
              <a:buChar char="○"/>
              <a:defRPr/>
            </a:lvl5pPr>
            <a:lvl6pPr lvl="5" rtl="0" algn="ctr">
              <a:lnSpc>
                <a:spcPct val="100000"/>
              </a:lnSpc>
              <a:spcBef>
                <a:spcPts val="0"/>
              </a:spcBef>
              <a:spcAft>
                <a:spcPts val="0"/>
              </a:spcAft>
              <a:buClr>
                <a:srgbClr val="999999"/>
              </a:buClr>
              <a:buSzPts val="1400"/>
              <a:buFont typeface="Nunito Light"/>
              <a:buChar char="■"/>
              <a:defRPr/>
            </a:lvl6pPr>
            <a:lvl7pPr lvl="6" rtl="0" algn="ctr">
              <a:lnSpc>
                <a:spcPct val="100000"/>
              </a:lnSpc>
              <a:spcBef>
                <a:spcPts val="0"/>
              </a:spcBef>
              <a:spcAft>
                <a:spcPts val="0"/>
              </a:spcAft>
              <a:buClr>
                <a:srgbClr val="999999"/>
              </a:buClr>
              <a:buSzPts val="1300"/>
              <a:buFont typeface="Nunito Light"/>
              <a:buChar char="●"/>
              <a:defRPr/>
            </a:lvl7pPr>
            <a:lvl8pPr lvl="7" rtl="0" algn="ctr">
              <a:lnSpc>
                <a:spcPct val="100000"/>
              </a:lnSpc>
              <a:spcBef>
                <a:spcPts val="0"/>
              </a:spcBef>
              <a:spcAft>
                <a:spcPts val="0"/>
              </a:spcAft>
              <a:buClr>
                <a:srgbClr val="999999"/>
              </a:buClr>
              <a:buSzPts val="1300"/>
              <a:buFont typeface="Nunito Light"/>
              <a:buChar char="○"/>
              <a:defRPr/>
            </a:lvl8pPr>
            <a:lvl9pPr lvl="8" rtl="0" algn="ctr">
              <a:lnSpc>
                <a:spcPct val="100000"/>
              </a:lnSpc>
              <a:spcBef>
                <a:spcPts val="0"/>
              </a:spcBef>
              <a:spcAft>
                <a:spcPts val="0"/>
              </a:spcAft>
              <a:buClr>
                <a:srgbClr val="999999"/>
              </a:buClr>
              <a:buSzPts val="1400"/>
              <a:buFont typeface="Nunito Light"/>
              <a:buChar char="■"/>
              <a:defRPr/>
            </a:lvl9pPr>
          </a:lstStyle>
          <a:p/>
        </p:txBody>
      </p:sp>
      <p:sp>
        <p:nvSpPr>
          <p:cNvPr id="56" name="Google Shape;56;p7"/>
          <p:cNvSpPr txBox="1"/>
          <p:nvPr>
            <p:ph type="title"/>
          </p:nvPr>
        </p:nvSpPr>
        <p:spPr>
          <a:xfrm>
            <a:off x="713225" y="564605"/>
            <a:ext cx="7717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1pPr>
            <a:lvl2pPr lvl="1"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2pPr>
            <a:lvl3pPr lvl="2"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3pPr>
            <a:lvl4pPr lvl="3"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4pPr>
            <a:lvl5pPr lvl="4"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5pPr>
            <a:lvl6pPr lvl="5"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6pPr>
            <a:lvl7pPr lvl="6"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7pPr>
            <a:lvl8pPr lvl="7"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8pPr>
            <a:lvl9pPr lvl="8"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9pPr>
          </a:lstStyle>
          <a:p/>
        </p:txBody>
      </p:sp>
      <p:sp>
        <p:nvSpPr>
          <p:cNvPr id="57" name="Google Shape;57;p7"/>
          <p:cNvSpPr/>
          <p:nvPr>
            <p:ph idx="2" type="pic"/>
          </p:nvPr>
        </p:nvSpPr>
        <p:spPr>
          <a:xfrm>
            <a:off x="5548500" y="1482675"/>
            <a:ext cx="2745000" cy="2823900"/>
          </a:xfrm>
          <a:prstGeom prst="rect">
            <a:avLst/>
          </a:prstGeom>
          <a:noFill/>
          <a:ln cap="flat" cmpd="sng" w="9525">
            <a:solidFill>
              <a:schemeClr val="dk1"/>
            </a:solidFill>
            <a:prstDash val="solid"/>
            <a:round/>
            <a:headEnd len="sm" w="sm" type="none"/>
            <a:tailEnd len="sm" w="sm" type="none"/>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58" name="Shape 58"/>
        <p:cNvGrpSpPr/>
        <p:nvPr/>
      </p:nvGrpSpPr>
      <p:grpSpPr>
        <a:xfrm>
          <a:off x="0" y="0"/>
          <a:ext cx="0" cy="0"/>
          <a:chOff x="0" y="0"/>
          <a:chExt cx="0" cy="0"/>
        </a:xfrm>
      </p:grpSpPr>
      <p:sp>
        <p:nvSpPr>
          <p:cNvPr id="59" name="Google Shape;59;p8"/>
          <p:cNvSpPr/>
          <p:nvPr/>
        </p:nvSpPr>
        <p:spPr>
          <a:xfrm>
            <a:off x="6940800" y="0"/>
            <a:ext cx="22032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0" name="Google Shape;60;p8"/>
          <p:cNvCxnSpPr/>
          <p:nvPr/>
        </p:nvCxnSpPr>
        <p:spPr>
          <a:xfrm rot="10800000">
            <a:off x="-13200" y="543350"/>
            <a:ext cx="9170400" cy="0"/>
          </a:xfrm>
          <a:prstGeom prst="straightConnector1">
            <a:avLst/>
          </a:prstGeom>
          <a:noFill/>
          <a:ln cap="flat" cmpd="sng" w="9525">
            <a:solidFill>
              <a:schemeClr val="dk1"/>
            </a:solidFill>
            <a:prstDash val="solid"/>
            <a:round/>
            <a:headEnd len="med" w="med" type="none"/>
            <a:tailEnd len="med" w="med" type="none"/>
          </a:ln>
        </p:spPr>
      </p:cxnSp>
      <p:cxnSp>
        <p:nvCxnSpPr>
          <p:cNvPr id="61" name="Google Shape;61;p8"/>
          <p:cNvCxnSpPr/>
          <p:nvPr/>
        </p:nvCxnSpPr>
        <p:spPr>
          <a:xfrm rot="10800000">
            <a:off x="-13200" y="4604000"/>
            <a:ext cx="9170400" cy="0"/>
          </a:xfrm>
          <a:prstGeom prst="straightConnector1">
            <a:avLst/>
          </a:prstGeom>
          <a:noFill/>
          <a:ln cap="flat" cmpd="sng" w="9525">
            <a:solidFill>
              <a:schemeClr val="dk1"/>
            </a:solidFill>
            <a:prstDash val="solid"/>
            <a:round/>
            <a:headEnd len="med" w="med" type="none"/>
            <a:tailEnd len="med" w="med" type="none"/>
          </a:ln>
        </p:spPr>
      </p:cxnSp>
      <p:grpSp>
        <p:nvGrpSpPr>
          <p:cNvPr id="62" name="Google Shape;62;p8"/>
          <p:cNvGrpSpPr/>
          <p:nvPr/>
        </p:nvGrpSpPr>
        <p:grpSpPr>
          <a:xfrm flipH="1">
            <a:off x="8500056" y="141313"/>
            <a:ext cx="494400" cy="242300"/>
            <a:chOff x="8468325" y="185200"/>
            <a:chExt cx="494400" cy="242300"/>
          </a:xfrm>
        </p:grpSpPr>
        <p:cxnSp>
          <p:nvCxnSpPr>
            <p:cNvPr id="63" name="Google Shape;63;p8"/>
            <p:cNvCxnSpPr/>
            <p:nvPr/>
          </p:nvCxnSpPr>
          <p:spPr>
            <a:xfrm>
              <a:off x="8468325" y="185200"/>
              <a:ext cx="494400" cy="0"/>
            </a:xfrm>
            <a:prstGeom prst="straightConnector1">
              <a:avLst/>
            </a:prstGeom>
            <a:noFill/>
            <a:ln cap="flat" cmpd="sng" w="9525">
              <a:solidFill>
                <a:schemeClr val="dk1"/>
              </a:solidFill>
              <a:prstDash val="solid"/>
              <a:round/>
              <a:headEnd len="med" w="med" type="none"/>
              <a:tailEnd len="med" w="med" type="none"/>
            </a:ln>
          </p:spPr>
        </p:cxnSp>
        <p:cxnSp>
          <p:nvCxnSpPr>
            <p:cNvPr id="64" name="Google Shape;64;p8"/>
            <p:cNvCxnSpPr/>
            <p:nvPr/>
          </p:nvCxnSpPr>
          <p:spPr>
            <a:xfrm>
              <a:off x="8468325" y="263825"/>
              <a:ext cx="494400" cy="0"/>
            </a:xfrm>
            <a:prstGeom prst="straightConnector1">
              <a:avLst/>
            </a:prstGeom>
            <a:noFill/>
            <a:ln cap="flat" cmpd="sng" w="9525">
              <a:solidFill>
                <a:schemeClr val="dk1"/>
              </a:solidFill>
              <a:prstDash val="solid"/>
              <a:round/>
              <a:headEnd len="med" w="med" type="none"/>
              <a:tailEnd len="med" w="med" type="none"/>
            </a:ln>
          </p:spPr>
        </p:cxnSp>
        <p:cxnSp>
          <p:nvCxnSpPr>
            <p:cNvPr id="65" name="Google Shape;65;p8"/>
            <p:cNvCxnSpPr/>
            <p:nvPr/>
          </p:nvCxnSpPr>
          <p:spPr>
            <a:xfrm>
              <a:off x="8468325" y="344825"/>
              <a:ext cx="494400" cy="0"/>
            </a:xfrm>
            <a:prstGeom prst="straightConnector1">
              <a:avLst/>
            </a:prstGeom>
            <a:noFill/>
            <a:ln cap="flat" cmpd="sng" w="9525">
              <a:solidFill>
                <a:schemeClr val="dk1"/>
              </a:solidFill>
              <a:prstDash val="solid"/>
              <a:round/>
              <a:headEnd len="med" w="med" type="none"/>
              <a:tailEnd len="med" w="med" type="none"/>
            </a:ln>
          </p:spPr>
        </p:cxnSp>
        <p:cxnSp>
          <p:nvCxnSpPr>
            <p:cNvPr id="66" name="Google Shape;66;p8"/>
            <p:cNvCxnSpPr/>
            <p:nvPr/>
          </p:nvCxnSpPr>
          <p:spPr>
            <a:xfrm>
              <a:off x="8468325" y="427500"/>
              <a:ext cx="494400" cy="0"/>
            </a:xfrm>
            <a:prstGeom prst="straightConnector1">
              <a:avLst/>
            </a:prstGeom>
            <a:noFill/>
            <a:ln cap="flat" cmpd="sng" w="9525">
              <a:solidFill>
                <a:schemeClr val="dk1"/>
              </a:solidFill>
              <a:prstDash val="solid"/>
              <a:round/>
              <a:headEnd len="med" w="med" type="none"/>
              <a:tailEnd len="med" w="med" type="none"/>
            </a:ln>
          </p:spPr>
        </p:cxnSp>
      </p:grpSp>
      <p:cxnSp>
        <p:nvCxnSpPr>
          <p:cNvPr id="67" name="Google Shape;67;p8"/>
          <p:cNvCxnSpPr/>
          <p:nvPr/>
        </p:nvCxnSpPr>
        <p:spPr>
          <a:xfrm>
            <a:off x="713225" y="5700"/>
            <a:ext cx="0" cy="5132100"/>
          </a:xfrm>
          <a:prstGeom prst="straightConnector1">
            <a:avLst/>
          </a:prstGeom>
          <a:noFill/>
          <a:ln cap="flat" cmpd="sng" w="9525">
            <a:solidFill>
              <a:schemeClr val="dk1"/>
            </a:solidFill>
            <a:prstDash val="solid"/>
            <a:round/>
            <a:headEnd len="med" w="med" type="none"/>
            <a:tailEnd len="med" w="med" type="none"/>
          </a:ln>
        </p:spPr>
      </p:cxnSp>
      <p:sp>
        <p:nvSpPr>
          <p:cNvPr id="68" name="Google Shape;68;p8"/>
          <p:cNvSpPr/>
          <p:nvPr/>
        </p:nvSpPr>
        <p:spPr>
          <a:xfrm flipH="1">
            <a:off x="190889" y="114438"/>
            <a:ext cx="310152" cy="296079"/>
          </a:xfrm>
          <a:custGeom>
            <a:rect b="b" l="l" r="r" t="t"/>
            <a:pathLst>
              <a:path extrusionOk="0" h="93770" w="98227">
                <a:moveTo>
                  <a:pt x="42818" y="1"/>
                </a:moveTo>
                <a:lnTo>
                  <a:pt x="42818" y="41023"/>
                </a:lnTo>
                <a:lnTo>
                  <a:pt x="3908" y="28455"/>
                </a:lnTo>
                <a:lnTo>
                  <a:pt x="0" y="40432"/>
                </a:lnTo>
                <a:lnTo>
                  <a:pt x="38910" y="53001"/>
                </a:lnTo>
                <a:lnTo>
                  <a:pt x="14660" y="86250"/>
                </a:lnTo>
                <a:lnTo>
                  <a:pt x="24842" y="93749"/>
                </a:lnTo>
                <a:lnTo>
                  <a:pt x="49113" y="60521"/>
                </a:lnTo>
                <a:lnTo>
                  <a:pt x="73068" y="93770"/>
                </a:lnTo>
                <a:lnTo>
                  <a:pt x="83249" y="86271"/>
                </a:lnTo>
                <a:lnTo>
                  <a:pt x="59295" y="53022"/>
                </a:lnTo>
                <a:lnTo>
                  <a:pt x="98226" y="40453"/>
                </a:lnTo>
                <a:lnTo>
                  <a:pt x="94318" y="28476"/>
                </a:lnTo>
                <a:lnTo>
                  <a:pt x="55387" y="41044"/>
                </a:lnTo>
                <a:lnTo>
                  <a:pt x="5538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8"/>
          <p:cNvSpPr txBox="1"/>
          <p:nvPr>
            <p:ph type="title"/>
          </p:nvPr>
        </p:nvSpPr>
        <p:spPr>
          <a:xfrm>
            <a:off x="1143063" y="1486350"/>
            <a:ext cx="5367900" cy="2170800"/>
          </a:xfrm>
          <a:prstGeom prst="rect">
            <a:avLst/>
          </a:prstGeom>
        </p:spPr>
        <p:txBody>
          <a:bodyPr anchorCtr="0" anchor="b" bIns="91425" lIns="91425" spcFirstLastPara="1" rIns="91425" wrap="square" tIns="91425">
            <a:noAutofit/>
          </a:bodyPr>
          <a:lstStyle>
            <a:lvl1pPr lvl="0" algn="ctr">
              <a:spcBef>
                <a:spcPts val="0"/>
              </a:spcBef>
              <a:spcAft>
                <a:spcPts val="0"/>
              </a:spcAft>
              <a:buSzPts val="48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70" name="Shape 70"/>
        <p:cNvGrpSpPr/>
        <p:nvPr/>
      </p:nvGrpSpPr>
      <p:grpSpPr>
        <a:xfrm>
          <a:off x="0" y="0"/>
          <a:ext cx="0" cy="0"/>
          <a:chOff x="0" y="0"/>
          <a:chExt cx="0" cy="0"/>
        </a:xfrm>
      </p:grpSpPr>
      <p:sp>
        <p:nvSpPr>
          <p:cNvPr id="71" name="Google Shape;71;p9"/>
          <p:cNvSpPr/>
          <p:nvPr/>
        </p:nvSpPr>
        <p:spPr>
          <a:xfrm>
            <a:off x="2275" y="-5700"/>
            <a:ext cx="22032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2" name="Google Shape;72;p9"/>
          <p:cNvCxnSpPr/>
          <p:nvPr/>
        </p:nvCxnSpPr>
        <p:spPr>
          <a:xfrm>
            <a:off x="-13200" y="543350"/>
            <a:ext cx="9170400" cy="0"/>
          </a:xfrm>
          <a:prstGeom prst="straightConnector1">
            <a:avLst/>
          </a:prstGeom>
          <a:noFill/>
          <a:ln cap="flat" cmpd="sng" w="9525">
            <a:solidFill>
              <a:schemeClr val="dk1"/>
            </a:solidFill>
            <a:prstDash val="solid"/>
            <a:round/>
            <a:headEnd len="med" w="med" type="none"/>
            <a:tailEnd len="med" w="med" type="none"/>
          </a:ln>
        </p:spPr>
      </p:cxnSp>
      <p:cxnSp>
        <p:nvCxnSpPr>
          <p:cNvPr id="73" name="Google Shape;73;p9"/>
          <p:cNvCxnSpPr/>
          <p:nvPr/>
        </p:nvCxnSpPr>
        <p:spPr>
          <a:xfrm>
            <a:off x="-13200" y="4604000"/>
            <a:ext cx="9170400" cy="0"/>
          </a:xfrm>
          <a:prstGeom prst="straightConnector1">
            <a:avLst/>
          </a:prstGeom>
          <a:noFill/>
          <a:ln cap="flat" cmpd="sng" w="9525">
            <a:solidFill>
              <a:schemeClr val="dk1"/>
            </a:solidFill>
            <a:prstDash val="solid"/>
            <a:round/>
            <a:headEnd len="med" w="med" type="none"/>
            <a:tailEnd len="med" w="med" type="none"/>
          </a:ln>
        </p:spPr>
      </p:cxnSp>
      <p:grpSp>
        <p:nvGrpSpPr>
          <p:cNvPr id="74" name="Google Shape;74;p9"/>
          <p:cNvGrpSpPr/>
          <p:nvPr/>
        </p:nvGrpSpPr>
        <p:grpSpPr>
          <a:xfrm>
            <a:off x="8547225" y="141313"/>
            <a:ext cx="494400" cy="242300"/>
            <a:chOff x="8468325" y="185200"/>
            <a:chExt cx="494400" cy="242300"/>
          </a:xfrm>
        </p:grpSpPr>
        <p:cxnSp>
          <p:nvCxnSpPr>
            <p:cNvPr id="75" name="Google Shape;75;p9"/>
            <p:cNvCxnSpPr/>
            <p:nvPr/>
          </p:nvCxnSpPr>
          <p:spPr>
            <a:xfrm>
              <a:off x="8468325" y="185200"/>
              <a:ext cx="494400" cy="0"/>
            </a:xfrm>
            <a:prstGeom prst="straightConnector1">
              <a:avLst/>
            </a:prstGeom>
            <a:noFill/>
            <a:ln cap="flat" cmpd="sng" w="9525">
              <a:solidFill>
                <a:schemeClr val="dk1"/>
              </a:solidFill>
              <a:prstDash val="solid"/>
              <a:round/>
              <a:headEnd len="med" w="med" type="none"/>
              <a:tailEnd len="med" w="med" type="none"/>
            </a:ln>
          </p:spPr>
        </p:cxnSp>
        <p:cxnSp>
          <p:nvCxnSpPr>
            <p:cNvPr id="76" name="Google Shape;76;p9"/>
            <p:cNvCxnSpPr/>
            <p:nvPr/>
          </p:nvCxnSpPr>
          <p:spPr>
            <a:xfrm>
              <a:off x="8468325" y="263825"/>
              <a:ext cx="494400" cy="0"/>
            </a:xfrm>
            <a:prstGeom prst="straightConnector1">
              <a:avLst/>
            </a:prstGeom>
            <a:noFill/>
            <a:ln cap="flat" cmpd="sng" w="9525">
              <a:solidFill>
                <a:schemeClr val="dk1"/>
              </a:solidFill>
              <a:prstDash val="solid"/>
              <a:round/>
              <a:headEnd len="med" w="med" type="none"/>
              <a:tailEnd len="med" w="med" type="none"/>
            </a:ln>
          </p:spPr>
        </p:cxnSp>
        <p:cxnSp>
          <p:nvCxnSpPr>
            <p:cNvPr id="77" name="Google Shape;77;p9"/>
            <p:cNvCxnSpPr/>
            <p:nvPr/>
          </p:nvCxnSpPr>
          <p:spPr>
            <a:xfrm>
              <a:off x="8468325" y="344825"/>
              <a:ext cx="494400" cy="0"/>
            </a:xfrm>
            <a:prstGeom prst="straightConnector1">
              <a:avLst/>
            </a:prstGeom>
            <a:noFill/>
            <a:ln cap="flat" cmpd="sng" w="9525">
              <a:solidFill>
                <a:schemeClr val="dk1"/>
              </a:solidFill>
              <a:prstDash val="solid"/>
              <a:round/>
              <a:headEnd len="med" w="med" type="none"/>
              <a:tailEnd len="med" w="med" type="none"/>
            </a:ln>
          </p:spPr>
        </p:cxnSp>
        <p:cxnSp>
          <p:nvCxnSpPr>
            <p:cNvPr id="78" name="Google Shape;78;p9"/>
            <p:cNvCxnSpPr/>
            <p:nvPr/>
          </p:nvCxnSpPr>
          <p:spPr>
            <a:xfrm>
              <a:off x="8468325" y="427500"/>
              <a:ext cx="494400" cy="0"/>
            </a:xfrm>
            <a:prstGeom prst="straightConnector1">
              <a:avLst/>
            </a:prstGeom>
            <a:noFill/>
            <a:ln cap="flat" cmpd="sng" w="9525">
              <a:solidFill>
                <a:schemeClr val="dk1"/>
              </a:solidFill>
              <a:prstDash val="solid"/>
              <a:round/>
              <a:headEnd len="med" w="med" type="none"/>
              <a:tailEnd len="med" w="med" type="none"/>
            </a:ln>
          </p:spPr>
        </p:cxnSp>
      </p:grpSp>
      <p:cxnSp>
        <p:nvCxnSpPr>
          <p:cNvPr id="79" name="Google Shape;79;p9"/>
          <p:cNvCxnSpPr/>
          <p:nvPr/>
        </p:nvCxnSpPr>
        <p:spPr>
          <a:xfrm>
            <a:off x="8430775" y="5700"/>
            <a:ext cx="0" cy="5132100"/>
          </a:xfrm>
          <a:prstGeom prst="straightConnector1">
            <a:avLst/>
          </a:prstGeom>
          <a:noFill/>
          <a:ln cap="flat" cmpd="sng" w="9525">
            <a:solidFill>
              <a:schemeClr val="dk1"/>
            </a:solidFill>
            <a:prstDash val="solid"/>
            <a:round/>
            <a:headEnd len="med" w="med" type="none"/>
            <a:tailEnd len="med" w="med" type="none"/>
          </a:ln>
        </p:spPr>
      </p:cxnSp>
      <p:sp>
        <p:nvSpPr>
          <p:cNvPr id="80" name="Google Shape;80;p9"/>
          <p:cNvSpPr/>
          <p:nvPr/>
        </p:nvSpPr>
        <p:spPr>
          <a:xfrm>
            <a:off x="191734" y="114426"/>
            <a:ext cx="310152" cy="296079"/>
          </a:xfrm>
          <a:custGeom>
            <a:rect b="b" l="l" r="r" t="t"/>
            <a:pathLst>
              <a:path extrusionOk="0" h="93770" w="98227">
                <a:moveTo>
                  <a:pt x="42818" y="1"/>
                </a:moveTo>
                <a:lnTo>
                  <a:pt x="42818" y="41023"/>
                </a:lnTo>
                <a:lnTo>
                  <a:pt x="3908" y="28455"/>
                </a:lnTo>
                <a:lnTo>
                  <a:pt x="0" y="40432"/>
                </a:lnTo>
                <a:lnTo>
                  <a:pt x="38910" y="53001"/>
                </a:lnTo>
                <a:lnTo>
                  <a:pt x="14660" y="86250"/>
                </a:lnTo>
                <a:lnTo>
                  <a:pt x="24842" y="93749"/>
                </a:lnTo>
                <a:lnTo>
                  <a:pt x="49113" y="60521"/>
                </a:lnTo>
                <a:lnTo>
                  <a:pt x="73068" y="93770"/>
                </a:lnTo>
                <a:lnTo>
                  <a:pt x="83249" y="86271"/>
                </a:lnTo>
                <a:lnTo>
                  <a:pt x="59295" y="53022"/>
                </a:lnTo>
                <a:lnTo>
                  <a:pt x="98226" y="40453"/>
                </a:lnTo>
                <a:lnTo>
                  <a:pt x="94318" y="28476"/>
                </a:lnTo>
                <a:lnTo>
                  <a:pt x="55387" y="41044"/>
                </a:lnTo>
                <a:lnTo>
                  <a:pt x="5538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9"/>
          <p:cNvSpPr txBox="1"/>
          <p:nvPr>
            <p:ph type="title"/>
          </p:nvPr>
        </p:nvSpPr>
        <p:spPr>
          <a:xfrm>
            <a:off x="2881675" y="1537588"/>
            <a:ext cx="4872900" cy="1161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500"/>
              <a:buNone/>
              <a:defRPr sz="65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82" name="Google Shape;82;p9"/>
          <p:cNvSpPr txBox="1"/>
          <p:nvPr>
            <p:ph idx="1" type="subTitle"/>
          </p:nvPr>
        </p:nvSpPr>
        <p:spPr>
          <a:xfrm>
            <a:off x="2881675" y="2699013"/>
            <a:ext cx="4872900" cy="671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3" name="Shape 83"/>
        <p:cNvGrpSpPr/>
        <p:nvPr/>
      </p:nvGrpSpPr>
      <p:grpSpPr>
        <a:xfrm>
          <a:off x="0" y="0"/>
          <a:ext cx="0" cy="0"/>
          <a:chOff x="0" y="0"/>
          <a:chExt cx="0" cy="0"/>
        </a:xfrm>
      </p:grpSpPr>
      <p:sp>
        <p:nvSpPr>
          <p:cNvPr id="84" name="Google Shape;84;p10"/>
          <p:cNvSpPr/>
          <p:nvPr>
            <p:ph idx="2" type="pic"/>
          </p:nvPr>
        </p:nvSpPr>
        <p:spPr>
          <a:xfrm>
            <a:off x="0" y="0"/>
            <a:ext cx="9144000" cy="5143500"/>
          </a:xfrm>
          <a:prstGeom prst="rect">
            <a:avLst/>
          </a:prstGeom>
          <a:noFill/>
          <a:ln>
            <a:noFill/>
          </a:ln>
        </p:spPr>
      </p:sp>
      <p:sp>
        <p:nvSpPr>
          <p:cNvPr id="85" name="Google Shape;85;p10"/>
          <p:cNvSpPr txBox="1"/>
          <p:nvPr>
            <p:ph type="title"/>
          </p:nvPr>
        </p:nvSpPr>
        <p:spPr>
          <a:xfrm>
            <a:off x="720000" y="4014450"/>
            <a:ext cx="7704000" cy="572700"/>
          </a:xfrm>
          <a:prstGeom prst="rect">
            <a:avLst/>
          </a:prstGeom>
          <a:solidFill>
            <a:schemeClr val="lt1"/>
          </a:solidFill>
        </p:spPr>
        <p:txBody>
          <a:bodyPr anchorCtr="0" anchor="t" bIns="91425" lIns="91425" spcFirstLastPara="1" rIns="91425" wrap="square" tIns="91425">
            <a:noAutofit/>
          </a:bodyPr>
          <a:lstStyle>
            <a:lvl1pPr lvl="0" rtl="0" algn="ctr">
              <a:spcBef>
                <a:spcPts val="0"/>
              </a:spcBef>
              <a:spcAft>
                <a:spcPts val="0"/>
              </a:spcAft>
              <a:buSzPts val="3500"/>
              <a:buNone/>
              <a:defRPr sz="30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theme" Target="../theme/theme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564605"/>
            <a:ext cx="7717500" cy="5727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1pPr>
            <a:lvl2pPr lvl="1"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2pPr>
            <a:lvl3pPr lvl="2"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3pPr>
            <a:lvl4pPr lvl="3"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4pPr>
            <a:lvl5pPr lvl="4"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5pPr>
            <a:lvl6pPr lvl="5"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6pPr>
            <a:lvl7pPr lvl="6"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7pPr>
            <a:lvl8pPr lvl="7"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8pPr>
            <a:lvl9pPr lvl="8"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9pPr>
          </a:lstStyle>
          <a:p/>
        </p:txBody>
      </p:sp>
      <p:sp>
        <p:nvSpPr>
          <p:cNvPr id="7" name="Google Shape;7;p1"/>
          <p:cNvSpPr txBox="1"/>
          <p:nvPr>
            <p:ph idx="1" type="body"/>
          </p:nvPr>
        </p:nvSpPr>
        <p:spPr>
          <a:xfrm>
            <a:off x="713225" y="1137300"/>
            <a:ext cx="7717500" cy="3431700"/>
          </a:xfrm>
          <a:prstGeom prst="rect">
            <a:avLst/>
          </a:prstGeom>
          <a:noFill/>
          <a:ln>
            <a:noFill/>
          </a:ln>
        </p:spPr>
        <p:txBody>
          <a:bodyPr anchorCtr="0" anchor="t" bIns="91425" lIns="91425" spcFirstLastPara="1" rIns="91425" wrap="square" tIns="91425">
            <a:noAutofit/>
          </a:bodyPr>
          <a:lstStyle>
            <a:lvl1pPr indent="-317500" lvl="0" marL="4572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1pPr>
            <a:lvl2pPr indent="-317500" lvl="1" marL="9144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2pPr>
            <a:lvl3pPr indent="-317500" lvl="2" marL="13716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3pPr>
            <a:lvl4pPr indent="-317500" lvl="3" marL="18288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4pPr>
            <a:lvl5pPr indent="-317500" lvl="4" marL="22860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5pPr>
            <a:lvl6pPr indent="-317500" lvl="5" marL="27432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6pPr>
            <a:lvl7pPr indent="-317500" lvl="6" marL="32004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7pPr>
            <a:lvl8pPr indent="-317500" lvl="7" marL="36576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8pPr>
            <a:lvl9pPr indent="-317500" lvl="8" marL="41148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1.xml"/><Relationship Id="rId3" Type="http://schemas.openxmlformats.org/officeDocument/2006/relationships/image" Target="../media/image4.png"/><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2.xml"/><Relationship Id="rId3" Type="http://schemas.openxmlformats.org/officeDocument/2006/relationships/hyperlink" Target="https://www.geeksforgeeks.org/ml-decision-function/"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3.xml"/><Relationship Id="rId3"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 Id="rId3" Type="http://schemas.openxmlformats.org/officeDocument/2006/relationships/image" Target="../media/image1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 Id="rId3" Type="http://schemas.openxmlformats.org/officeDocument/2006/relationships/image" Target="../media/image1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 Id="rId3" Type="http://schemas.openxmlformats.org/officeDocument/2006/relationships/image" Target="../media/image2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 Id="rId3" Type="http://schemas.openxmlformats.org/officeDocument/2006/relationships/image" Target="../media/image1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 Id="rId3" Type="http://schemas.openxmlformats.org/officeDocument/2006/relationships/hyperlink" Target="https://www-formal.stanford.edu/jmc/whatisai.pdf" TargetMode="External"/><Relationship Id="rId4" Type="http://schemas.openxmlformats.org/officeDocument/2006/relationships/hyperlink" Target="https://www.youtube.com/watch?v=WXuK6gekU1Y"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 Id="rId3" Type="http://schemas.openxmlformats.org/officeDocument/2006/relationships/image" Target="../media/image1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 Id="rId3" Type="http://schemas.openxmlformats.org/officeDocument/2006/relationships/image" Target="../media/image1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 Id="rId3" Type="http://schemas.openxmlformats.org/officeDocument/2006/relationships/image" Target="../media/image1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 Id="rId3" Type="http://schemas.openxmlformats.org/officeDocument/2006/relationships/image" Target="../media/image2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 Id="rId3" Type="http://schemas.openxmlformats.org/officeDocument/2006/relationships/image" Target="../media/image14.png"/><Relationship Id="rId4" Type="http://schemas.openxmlformats.org/officeDocument/2006/relationships/image" Target="../media/image1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 Id="rId3" Type="http://schemas.openxmlformats.org/officeDocument/2006/relationships/image" Target="../media/image26.png"/><Relationship Id="rId4" Type="http://schemas.openxmlformats.org/officeDocument/2006/relationships/image" Target="../media/image21.png"/><Relationship Id="rId5" Type="http://schemas.openxmlformats.org/officeDocument/2006/relationships/image" Target="../media/image2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 Id="rId3" Type="http://schemas.openxmlformats.org/officeDocument/2006/relationships/image" Target="../media/image2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7.xml"/><Relationship Id="rId3" Type="http://schemas.openxmlformats.org/officeDocument/2006/relationships/image" Target="../media/image2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8.xml"/><Relationship Id="rId3" Type="http://schemas.openxmlformats.org/officeDocument/2006/relationships/image" Target="../media/image26.png"/><Relationship Id="rId4" Type="http://schemas.openxmlformats.org/officeDocument/2006/relationships/image" Target="../media/image23.png"/><Relationship Id="rId5" Type="http://schemas.openxmlformats.org/officeDocument/2006/relationships/image" Target="../media/image2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 Id="rId3" Type="http://schemas.openxmlformats.org/officeDocument/2006/relationships/image" Target="../media/image9.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5.xml"/><Relationship Id="rId3" Type="http://schemas.openxmlformats.org/officeDocument/2006/relationships/image" Target="../media/image5.png"/><Relationship Id="rId4" Type="http://schemas.openxmlformats.org/officeDocument/2006/relationships/image" Target="../media/image1.png"/><Relationship Id="rId5"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6.xml"/><Relationship Id="rId3" Type="http://schemas.openxmlformats.org/officeDocument/2006/relationships/image" Target="../media/image1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hyperlink" Target="https://medium.com/analytics-vidhya/types-of-machine-learning-algorithms-in-depth-fb5a61bb431f"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hyperlink" Target="https://www.ibm.com/blog/supervised-vs-unsupervised-learning/" TargetMode="External"/><Relationship Id="rId4" Type="http://schemas.openxmlformats.org/officeDocument/2006/relationships/hyperlink" Target="https://www.ibm.com/blog/supervised-vs-unsupervised-learning/" TargetMode="External"/><Relationship Id="rId5" Type="http://schemas.openxmlformats.org/officeDocument/2006/relationships/hyperlink" Target="https://www.techopedia.com/reinforcement-learning-vs-deep-reinforcement-learning-whats-the-difference/2/34039"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32"/>
          <p:cNvSpPr txBox="1"/>
          <p:nvPr>
            <p:ph type="ctrTitle"/>
          </p:nvPr>
        </p:nvSpPr>
        <p:spPr>
          <a:xfrm>
            <a:off x="916350" y="1427500"/>
            <a:ext cx="7311300" cy="1659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SIG AI</a:t>
            </a:r>
            <a:endParaRPr/>
          </a:p>
        </p:txBody>
      </p:sp>
      <p:sp>
        <p:nvSpPr>
          <p:cNvPr id="310" name="Google Shape;310;p32"/>
          <p:cNvSpPr txBox="1"/>
          <p:nvPr>
            <p:ph idx="1" type="subTitle"/>
          </p:nvPr>
        </p:nvSpPr>
        <p:spPr>
          <a:xfrm>
            <a:off x="916350" y="3228800"/>
            <a:ext cx="7311300" cy="475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Meeting 1: 02/21/24</a:t>
            </a:r>
            <a:endParaRPr/>
          </a:p>
        </p:txBody>
      </p:sp>
      <p:sp>
        <p:nvSpPr>
          <p:cNvPr id="311" name="Google Shape;311;p32"/>
          <p:cNvSpPr txBox="1"/>
          <p:nvPr>
            <p:ph idx="1" type="subTitle"/>
          </p:nvPr>
        </p:nvSpPr>
        <p:spPr>
          <a:xfrm>
            <a:off x="3788550" y="1783225"/>
            <a:ext cx="1566900" cy="47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&lt;welcome to&gt;</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p41"/>
          <p:cNvSpPr txBox="1"/>
          <p:nvPr>
            <p:ph type="title"/>
          </p:nvPr>
        </p:nvSpPr>
        <p:spPr>
          <a:xfrm>
            <a:off x="713225" y="564605"/>
            <a:ext cx="7717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Schedule</a:t>
            </a:r>
            <a:endParaRPr/>
          </a:p>
        </p:txBody>
      </p:sp>
      <p:graphicFrame>
        <p:nvGraphicFramePr>
          <p:cNvPr id="384" name="Google Shape;384;p41"/>
          <p:cNvGraphicFramePr/>
          <p:nvPr/>
        </p:nvGraphicFramePr>
        <p:xfrm>
          <a:off x="952500" y="1619250"/>
          <a:ext cx="3000000" cy="3000000"/>
        </p:xfrm>
        <a:graphic>
          <a:graphicData uri="http://schemas.openxmlformats.org/drawingml/2006/table">
            <a:tbl>
              <a:tblPr>
                <a:noFill/>
                <a:tableStyleId>{330B934A-70E1-4BC0-8149-6E9024B5C774}</a:tableStyleId>
              </a:tblPr>
              <a:tblGrid>
                <a:gridCol w="3619500"/>
                <a:gridCol w="3619500"/>
              </a:tblGrid>
              <a:tr h="381000">
                <a:tc>
                  <a:txBody>
                    <a:bodyPr/>
                    <a:lstStyle/>
                    <a:p>
                      <a:pPr indent="0" lvl="0" marL="0" rtl="0" algn="l">
                        <a:spcBef>
                          <a:spcPts val="0"/>
                        </a:spcBef>
                        <a:spcAft>
                          <a:spcPts val="0"/>
                        </a:spcAft>
                        <a:buNone/>
                      </a:pPr>
                      <a:r>
                        <a:rPr lang="en"/>
                        <a:t>2/22</a:t>
                      </a:r>
                      <a:endParaRPr/>
                    </a:p>
                  </a:txBody>
                  <a:tcPr marT="91425" marB="91425" marR="91425" marL="91425"/>
                </a:tc>
                <a:tc>
                  <a:txBody>
                    <a:bodyPr/>
                    <a:lstStyle/>
                    <a:p>
                      <a:pPr indent="0" lvl="0" marL="0" rtl="0" algn="l">
                        <a:spcBef>
                          <a:spcPts val="0"/>
                        </a:spcBef>
                        <a:spcAft>
                          <a:spcPts val="0"/>
                        </a:spcAft>
                        <a:buNone/>
                      </a:pPr>
                      <a:r>
                        <a:rPr lang="en"/>
                        <a:t>Introduction to all, basics of Supervised Learning</a:t>
                      </a:r>
                      <a:endParaRPr/>
                    </a:p>
                  </a:txBody>
                  <a:tcPr marT="91425" marB="91425" marR="91425" marL="91425"/>
                </a:tc>
              </a:tr>
              <a:tr h="381000">
                <a:tc>
                  <a:txBody>
                    <a:bodyPr/>
                    <a:lstStyle/>
                    <a:p>
                      <a:pPr indent="0" lvl="0" marL="0" rtl="0" algn="l">
                        <a:spcBef>
                          <a:spcPts val="0"/>
                        </a:spcBef>
                        <a:spcAft>
                          <a:spcPts val="0"/>
                        </a:spcAft>
                        <a:buNone/>
                      </a:pPr>
                      <a:r>
                        <a:rPr lang="en"/>
                        <a:t>3/7</a:t>
                      </a:r>
                      <a:endParaRPr/>
                    </a:p>
                  </a:txBody>
                  <a:tcPr marT="91425" marB="91425" marR="91425" marL="91425"/>
                </a:tc>
                <a:tc>
                  <a:txBody>
                    <a:bodyPr/>
                    <a:lstStyle/>
                    <a:p>
                      <a:pPr indent="0" lvl="0" marL="0" rtl="0" algn="l">
                        <a:spcBef>
                          <a:spcPts val="0"/>
                        </a:spcBef>
                        <a:spcAft>
                          <a:spcPts val="0"/>
                        </a:spcAft>
                        <a:buNone/>
                      </a:pPr>
                      <a:r>
                        <a:rPr lang="en"/>
                        <a:t>Supervised Learning contd.</a:t>
                      </a:r>
                      <a:endParaRPr/>
                    </a:p>
                  </a:txBody>
                  <a:tcPr marT="91425" marB="91425" marR="91425" marL="91425"/>
                </a:tc>
              </a:tr>
              <a:tr h="381000">
                <a:tc>
                  <a:txBody>
                    <a:bodyPr/>
                    <a:lstStyle/>
                    <a:p>
                      <a:pPr indent="0" lvl="0" marL="0" rtl="0" algn="l">
                        <a:spcBef>
                          <a:spcPts val="0"/>
                        </a:spcBef>
                        <a:spcAft>
                          <a:spcPts val="0"/>
                        </a:spcAft>
                        <a:buNone/>
                      </a:pPr>
                      <a:r>
                        <a:rPr lang="en"/>
                        <a:t>3/21</a:t>
                      </a:r>
                      <a:endParaRPr/>
                    </a:p>
                  </a:txBody>
                  <a:tcPr marT="91425" marB="91425" marR="91425" marL="91425"/>
                </a:tc>
                <a:tc>
                  <a:txBody>
                    <a:bodyPr/>
                    <a:lstStyle/>
                    <a:p>
                      <a:pPr indent="0" lvl="0" marL="0" rtl="0" algn="l">
                        <a:spcBef>
                          <a:spcPts val="0"/>
                        </a:spcBef>
                        <a:spcAft>
                          <a:spcPts val="0"/>
                        </a:spcAft>
                        <a:buNone/>
                      </a:pPr>
                      <a:r>
                        <a:rPr lang="en"/>
                        <a:t>Unsupervised Learning</a:t>
                      </a:r>
                      <a:endParaRPr/>
                    </a:p>
                  </a:txBody>
                  <a:tcPr marT="91425" marB="91425" marR="91425" marL="91425"/>
                </a:tc>
              </a:tr>
              <a:tr h="381000">
                <a:tc>
                  <a:txBody>
                    <a:bodyPr/>
                    <a:lstStyle/>
                    <a:p>
                      <a:pPr indent="0" lvl="0" marL="0" rtl="0" algn="l">
                        <a:spcBef>
                          <a:spcPts val="0"/>
                        </a:spcBef>
                        <a:spcAft>
                          <a:spcPts val="0"/>
                        </a:spcAft>
                        <a:buNone/>
                      </a:pPr>
                      <a:r>
                        <a:rPr lang="en"/>
                        <a:t>4/4</a:t>
                      </a:r>
                      <a:endParaRPr/>
                    </a:p>
                  </a:txBody>
                  <a:tcPr marT="91425" marB="91425" marR="91425" marL="91425"/>
                </a:tc>
                <a:tc>
                  <a:txBody>
                    <a:bodyPr/>
                    <a:lstStyle/>
                    <a:p>
                      <a:pPr indent="0" lvl="0" marL="0" rtl="0" algn="l">
                        <a:spcBef>
                          <a:spcPts val="0"/>
                        </a:spcBef>
                        <a:spcAft>
                          <a:spcPts val="0"/>
                        </a:spcAft>
                        <a:buNone/>
                      </a:pPr>
                      <a:r>
                        <a:rPr lang="en"/>
                        <a:t>Deep Learning</a:t>
                      </a:r>
                      <a:endParaRPr/>
                    </a:p>
                  </a:txBody>
                  <a:tcPr marT="91425" marB="91425" marR="91425" marL="91425"/>
                </a:tc>
              </a:tr>
              <a:tr h="381000">
                <a:tc>
                  <a:txBody>
                    <a:bodyPr/>
                    <a:lstStyle/>
                    <a:p>
                      <a:pPr indent="0" lvl="0" marL="0" rtl="0" algn="l">
                        <a:spcBef>
                          <a:spcPts val="0"/>
                        </a:spcBef>
                        <a:spcAft>
                          <a:spcPts val="0"/>
                        </a:spcAft>
                        <a:buNone/>
                      </a:pPr>
                      <a:r>
                        <a:rPr lang="en"/>
                        <a:t>4/18</a:t>
                      </a:r>
                      <a:endParaRPr/>
                    </a:p>
                  </a:txBody>
                  <a:tcPr marT="91425" marB="91425" marR="91425" marL="91425"/>
                </a:tc>
                <a:tc>
                  <a:txBody>
                    <a:bodyPr/>
                    <a:lstStyle/>
                    <a:p>
                      <a:pPr indent="0" lvl="0" marL="0" rtl="0" algn="l">
                        <a:spcBef>
                          <a:spcPts val="0"/>
                        </a:spcBef>
                        <a:spcAft>
                          <a:spcPts val="0"/>
                        </a:spcAft>
                        <a:buNone/>
                      </a:pPr>
                      <a:r>
                        <a:rPr lang="en"/>
                        <a:t>Reinforcement Learning</a:t>
                      </a:r>
                      <a:endParaRPr/>
                    </a:p>
                  </a:txBody>
                  <a:tcPr marT="91425" marB="91425" marR="91425" marL="91425"/>
                </a:tc>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p42"/>
          <p:cNvSpPr txBox="1"/>
          <p:nvPr>
            <p:ph idx="6" type="subTitle"/>
          </p:nvPr>
        </p:nvSpPr>
        <p:spPr>
          <a:xfrm>
            <a:off x="2167250" y="1799662"/>
            <a:ext cx="2147100" cy="49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latin typeface="Manrope SemiBold"/>
                <a:ea typeface="Manrope SemiBold"/>
                <a:cs typeface="Manrope SemiBold"/>
                <a:sym typeface="Manrope SemiBold"/>
              </a:rPr>
              <a:t>Regression</a:t>
            </a:r>
            <a:endParaRPr>
              <a:latin typeface="Manrope SemiBold"/>
              <a:ea typeface="Manrope SemiBold"/>
              <a:cs typeface="Manrope SemiBold"/>
              <a:sym typeface="Manrope SemiBold"/>
            </a:endParaRPr>
          </a:p>
        </p:txBody>
      </p:sp>
      <p:sp>
        <p:nvSpPr>
          <p:cNvPr id="390" name="Google Shape;390;p42"/>
          <p:cNvSpPr txBox="1"/>
          <p:nvPr>
            <p:ph idx="7" type="subTitle"/>
          </p:nvPr>
        </p:nvSpPr>
        <p:spPr>
          <a:xfrm>
            <a:off x="4829650" y="1799650"/>
            <a:ext cx="2262600" cy="49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latin typeface="Manrope SemiBold"/>
                <a:ea typeface="Manrope SemiBold"/>
                <a:cs typeface="Manrope SemiBold"/>
                <a:sym typeface="Manrope SemiBold"/>
              </a:rPr>
              <a:t>Classification</a:t>
            </a:r>
            <a:endParaRPr>
              <a:latin typeface="Manrope SemiBold"/>
              <a:ea typeface="Manrope SemiBold"/>
              <a:cs typeface="Manrope SemiBold"/>
              <a:sym typeface="Manrope SemiBold"/>
            </a:endParaRPr>
          </a:p>
        </p:txBody>
      </p:sp>
      <p:sp>
        <p:nvSpPr>
          <p:cNvPr id="391" name="Google Shape;391;p42"/>
          <p:cNvSpPr txBox="1"/>
          <p:nvPr>
            <p:ph type="title"/>
          </p:nvPr>
        </p:nvSpPr>
        <p:spPr>
          <a:xfrm>
            <a:off x="2106300" y="564600"/>
            <a:ext cx="49314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Supervised Learning</a:t>
            </a:r>
            <a:endParaRPr/>
          </a:p>
        </p:txBody>
      </p:sp>
      <p:cxnSp>
        <p:nvCxnSpPr>
          <p:cNvPr id="392" name="Google Shape;392;p42"/>
          <p:cNvCxnSpPr>
            <a:stCxn id="391" idx="2"/>
            <a:endCxn id="389" idx="0"/>
          </p:cNvCxnSpPr>
          <p:nvPr/>
        </p:nvCxnSpPr>
        <p:spPr>
          <a:xfrm rot="5400000">
            <a:off x="3575250" y="802950"/>
            <a:ext cx="662400" cy="1331100"/>
          </a:xfrm>
          <a:prstGeom prst="curvedConnector3">
            <a:avLst>
              <a:gd fmla="val 49997" name="adj1"/>
            </a:avLst>
          </a:prstGeom>
          <a:noFill/>
          <a:ln cap="flat" cmpd="sng" w="19050">
            <a:solidFill>
              <a:schemeClr val="dk2"/>
            </a:solidFill>
            <a:prstDash val="dash"/>
            <a:round/>
            <a:headEnd len="med" w="med" type="none"/>
            <a:tailEnd len="med" w="med" type="stealth"/>
          </a:ln>
        </p:spPr>
      </p:cxnSp>
      <p:cxnSp>
        <p:nvCxnSpPr>
          <p:cNvPr id="393" name="Google Shape;393;p42"/>
          <p:cNvCxnSpPr>
            <a:stCxn id="391" idx="2"/>
            <a:endCxn id="390" idx="0"/>
          </p:cNvCxnSpPr>
          <p:nvPr/>
        </p:nvCxnSpPr>
        <p:spPr>
          <a:xfrm flipH="1" rot="-5400000">
            <a:off x="4935300" y="774000"/>
            <a:ext cx="662400" cy="1389000"/>
          </a:xfrm>
          <a:prstGeom prst="curvedConnector3">
            <a:avLst>
              <a:gd fmla="val 49996" name="adj1"/>
            </a:avLst>
          </a:prstGeom>
          <a:noFill/>
          <a:ln cap="flat" cmpd="sng" w="19050">
            <a:solidFill>
              <a:schemeClr val="dk2"/>
            </a:solidFill>
            <a:prstDash val="dash"/>
            <a:round/>
            <a:headEnd len="med" w="med" type="none"/>
            <a:tailEnd len="med" w="med" type="stealth"/>
          </a:ln>
        </p:spPr>
      </p:cxnSp>
      <p:pic>
        <p:nvPicPr>
          <p:cNvPr id="394" name="Google Shape;394;p42"/>
          <p:cNvPicPr preferRelativeResize="0"/>
          <p:nvPr/>
        </p:nvPicPr>
        <p:blipFill>
          <a:blip r:embed="rId3">
            <a:alphaModFix/>
          </a:blip>
          <a:stretch>
            <a:fillRect/>
          </a:stretch>
        </p:blipFill>
        <p:spPr>
          <a:xfrm>
            <a:off x="1209725" y="2488712"/>
            <a:ext cx="2895600" cy="2419350"/>
          </a:xfrm>
          <a:prstGeom prst="rect">
            <a:avLst/>
          </a:prstGeom>
          <a:noFill/>
          <a:ln>
            <a:noFill/>
          </a:ln>
        </p:spPr>
      </p:pic>
      <p:pic>
        <p:nvPicPr>
          <p:cNvPr id="395" name="Google Shape;395;p42"/>
          <p:cNvPicPr preferRelativeResize="0"/>
          <p:nvPr/>
        </p:nvPicPr>
        <p:blipFill>
          <a:blip r:embed="rId4">
            <a:alphaModFix/>
          </a:blip>
          <a:stretch>
            <a:fillRect/>
          </a:stretch>
        </p:blipFill>
        <p:spPr>
          <a:xfrm>
            <a:off x="4731325" y="2426799"/>
            <a:ext cx="2781300" cy="25431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sp>
        <p:nvSpPr>
          <p:cNvPr id="400" name="Google Shape;400;p43"/>
          <p:cNvSpPr txBox="1"/>
          <p:nvPr>
            <p:ph idx="1" type="subTitle"/>
          </p:nvPr>
        </p:nvSpPr>
        <p:spPr>
          <a:xfrm>
            <a:off x="458100" y="2225400"/>
            <a:ext cx="3856200" cy="25317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SzPts val="1700"/>
              <a:buChar char="●"/>
            </a:pPr>
            <a:r>
              <a:rPr lang="en" sz="1700"/>
              <a:t>Act on </a:t>
            </a:r>
            <a:r>
              <a:rPr lang="en" sz="1700"/>
              <a:t>continuous</a:t>
            </a:r>
            <a:r>
              <a:rPr lang="en" sz="1700"/>
              <a:t> target variables</a:t>
            </a:r>
            <a:endParaRPr sz="1700"/>
          </a:p>
          <a:p>
            <a:pPr indent="-336550" lvl="0" marL="457200" rtl="0" algn="l">
              <a:spcBef>
                <a:spcPts val="0"/>
              </a:spcBef>
              <a:spcAft>
                <a:spcPts val="0"/>
              </a:spcAft>
              <a:buSzPts val="1700"/>
              <a:buChar char="●"/>
            </a:pPr>
            <a:r>
              <a:rPr lang="en" sz="1700"/>
              <a:t>Aim for decreasing error between predicted and actual values</a:t>
            </a:r>
            <a:endParaRPr sz="1700"/>
          </a:p>
        </p:txBody>
      </p:sp>
      <p:sp>
        <p:nvSpPr>
          <p:cNvPr id="401" name="Google Shape;401;p43"/>
          <p:cNvSpPr txBox="1"/>
          <p:nvPr>
            <p:ph idx="4" type="subTitle"/>
          </p:nvPr>
        </p:nvSpPr>
        <p:spPr>
          <a:xfrm>
            <a:off x="4829650" y="2225400"/>
            <a:ext cx="3484800" cy="25317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sz="1300"/>
              <a:t>build a model that can accurately assign a label or category to a new observation based on its features</a:t>
            </a:r>
            <a:endParaRPr sz="1300"/>
          </a:p>
          <a:p>
            <a:pPr indent="-311150" lvl="0" marL="457200" rtl="0" algn="l">
              <a:spcBef>
                <a:spcPts val="0"/>
              </a:spcBef>
              <a:spcAft>
                <a:spcPts val="0"/>
              </a:spcAft>
              <a:buSzPts val="1300"/>
              <a:buChar char="●"/>
            </a:pPr>
            <a:r>
              <a:rPr lang="en" sz="1300"/>
              <a:t>predict discrete target variables(class labels) using independent features or find a </a:t>
            </a:r>
            <a:r>
              <a:rPr lang="en" sz="1300">
                <a:solidFill>
                  <a:schemeClr val="hlink"/>
                </a:solidFill>
                <a:uFill>
                  <a:noFill/>
                </a:uFill>
                <a:hlinkClick r:id="rId3"/>
              </a:rPr>
              <a:t>decision boundary</a:t>
            </a:r>
            <a:r>
              <a:rPr lang="en" sz="1300"/>
              <a:t> that can separate the different classes in the target variable.</a:t>
            </a:r>
            <a:endParaRPr sz="1300"/>
          </a:p>
          <a:p>
            <a:pPr indent="-311150" lvl="0" marL="457200" rtl="0" algn="l">
              <a:spcBef>
                <a:spcPts val="0"/>
              </a:spcBef>
              <a:spcAft>
                <a:spcPts val="0"/>
              </a:spcAft>
              <a:buSzPts val="1300"/>
              <a:buChar char="●"/>
            </a:pPr>
            <a:r>
              <a:rPr lang="en" sz="1300"/>
              <a:t>Validated</a:t>
            </a:r>
            <a:r>
              <a:rPr lang="en" sz="1300"/>
              <a:t> with confusion matrix, precision &amp; recall and cross-validation</a:t>
            </a:r>
            <a:endParaRPr sz="1300"/>
          </a:p>
        </p:txBody>
      </p:sp>
      <p:sp>
        <p:nvSpPr>
          <p:cNvPr id="402" name="Google Shape;402;p43"/>
          <p:cNvSpPr txBox="1"/>
          <p:nvPr>
            <p:ph idx="6" type="subTitle"/>
          </p:nvPr>
        </p:nvSpPr>
        <p:spPr>
          <a:xfrm>
            <a:off x="2167250" y="1799662"/>
            <a:ext cx="2147100" cy="49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latin typeface="Manrope SemiBold"/>
                <a:ea typeface="Manrope SemiBold"/>
                <a:cs typeface="Manrope SemiBold"/>
                <a:sym typeface="Manrope SemiBold"/>
              </a:rPr>
              <a:t>Regression</a:t>
            </a:r>
            <a:endParaRPr>
              <a:latin typeface="Manrope SemiBold"/>
              <a:ea typeface="Manrope SemiBold"/>
              <a:cs typeface="Manrope SemiBold"/>
              <a:sym typeface="Manrope SemiBold"/>
            </a:endParaRPr>
          </a:p>
        </p:txBody>
      </p:sp>
      <p:sp>
        <p:nvSpPr>
          <p:cNvPr id="403" name="Google Shape;403;p43"/>
          <p:cNvSpPr txBox="1"/>
          <p:nvPr>
            <p:ph idx="7" type="subTitle"/>
          </p:nvPr>
        </p:nvSpPr>
        <p:spPr>
          <a:xfrm>
            <a:off x="4829650" y="1799650"/>
            <a:ext cx="2262600" cy="49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latin typeface="Manrope SemiBold"/>
                <a:ea typeface="Manrope SemiBold"/>
                <a:cs typeface="Manrope SemiBold"/>
                <a:sym typeface="Manrope SemiBold"/>
              </a:rPr>
              <a:t>Classification</a:t>
            </a:r>
            <a:endParaRPr>
              <a:latin typeface="Manrope SemiBold"/>
              <a:ea typeface="Manrope SemiBold"/>
              <a:cs typeface="Manrope SemiBold"/>
              <a:sym typeface="Manrope SemiBold"/>
            </a:endParaRPr>
          </a:p>
        </p:txBody>
      </p:sp>
      <p:sp>
        <p:nvSpPr>
          <p:cNvPr id="404" name="Google Shape;404;p43"/>
          <p:cNvSpPr txBox="1"/>
          <p:nvPr>
            <p:ph type="title"/>
          </p:nvPr>
        </p:nvSpPr>
        <p:spPr>
          <a:xfrm>
            <a:off x="713225" y="564605"/>
            <a:ext cx="7717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Supervised Learning</a:t>
            </a:r>
            <a:endParaRPr/>
          </a:p>
        </p:txBody>
      </p:sp>
      <p:cxnSp>
        <p:nvCxnSpPr>
          <p:cNvPr id="405" name="Google Shape;405;p43"/>
          <p:cNvCxnSpPr>
            <a:stCxn id="404" idx="2"/>
            <a:endCxn id="402" idx="0"/>
          </p:cNvCxnSpPr>
          <p:nvPr/>
        </p:nvCxnSpPr>
        <p:spPr>
          <a:xfrm rot="5400000">
            <a:off x="3575225" y="802955"/>
            <a:ext cx="662400" cy="1331100"/>
          </a:xfrm>
          <a:prstGeom prst="curvedConnector3">
            <a:avLst>
              <a:gd fmla="val 49997" name="adj1"/>
            </a:avLst>
          </a:prstGeom>
          <a:noFill/>
          <a:ln cap="flat" cmpd="sng" w="19050">
            <a:solidFill>
              <a:schemeClr val="dk2"/>
            </a:solidFill>
            <a:prstDash val="dash"/>
            <a:round/>
            <a:headEnd len="med" w="med" type="none"/>
            <a:tailEnd len="med" w="med" type="stealth"/>
          </a:ln>
        </p:spPr>
      </p:cxnSp>
      <p:cxnSp>
        <p:nvCxnSpPr>
          <p:cNvPr id="406" name="Google Shape;406;p43"/>
          <p:cNvCxnSpPr>
            <a:stCxn id="404" idx="2"/>
            <a:endCxn id="403" idx="0"/>
          </p:cNvCxnSpPr>
          <p:nvPr/>
        </p:nvCxnSpPr>
        <p:spPr>
          <a:xfrm flipH="1" rot="-5400000">
            <a:off x="4935275" y="774005"/>
            <a:ext cx="662400" cy="1389000"/>
          </a:xfrm>
          <a:prstGeom prst="curvedConnector3">
            <a:avLst>
              <a:gd fmla="val 49996" name="adj1"/>
            </a:avLst>
          </a:prstGeom>
          <a:noFill/>
          <a:ln cap="flat" cmpd="sng" w="19050">
            <a:solidFill>
              <a:schemeClr val="dk2"/>
            </a:solidFill>
            <a:prstDash val="dash"/>
            <a:round/>
            <a:headEnd len="med" w="med" type="none"/>
            <a:tailEnd len="med" w="med" type="stealth"/>
          </a:ln>
        </p:spPr>
      </p:cxn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sp>
        <p:nvSpPr>
          <p:cNvPr id="411" name="Google Shape;411;p44"/>
          <p:cNvSpPr txBox="1"/>
          <p:nvPr>
            <p:ph idx="6" type="subTitle"/>
          </p:nvPr>
        </p:nvSpPr>
        <p:spPr>
          <a:xfrm>
            <a:off x="2167250" y="1799662"/>
            <a:ext cx="2147100" cy="49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latin typeface="Manrope SemiBold"/>
                <a:ea typeface="Manrope SemiBold"/>
                <a:cs typeface="Manrope SemiBold"/>
                <a:sym typeface="Manrope SemiBold"/>
              </a:rPr>
              <a:t>Regression</a:t>
            </a:r>
            <a:endParaRPr>
              <a:latin typeface="Manrope SemiBold"/>
              <a:ea typeface="Manrope SemiBold"/>
              <a:cs typeface="Manrope SemiBold"/>
              <a:sym typeface="Manrope SemiBold"/>
            </a:endParaRPr>
          </a:p>
        </p:txBody>
      </p:sp>
      <p:sp>
        <p:nvSpPr>
          <p:cNvPr id="412" name="Google Shape;412;p44"/>
          <p:cNvSpPr txBox="1"/>
          <p:nvPr>
            <p:ph idx="7" type="subTitle"/>
          </p:nvPr>
        </p:nvSpPr>
        <p:spPr>
          <a:xfrm>
            <a:off x="4829650" y="1799650"/>
            <a:ext cx="2262600" cy="49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latin typeface="Manrope SemiBold"/>
                <a:ea typeface="Manrope SemiBold"/>
                <a:cs typeface="Manrope SemiBold"/>
                <a:sym typeface="Manrope SemiBold"/>
              </a:rPr>
              <a:t>Classification</a:t>
            </a:r>
            <a:endParaRPr>
              <a:latin typeface="Manrope SemiBold"/>
              <a:ea typeface="Manrope SemiBold"/>
              <a:cs typeface="Manrope SemiBold"/>
              <a:sym typeface="Manrope SemiBold"/>
            </a:endParaRPr>
          </a:p>
        </p:txBody>
      </p:sp>
      <p:sp>
        <p:nvSpPr>
          <p:cNvPr id="413" name="Google Shape;413;p44"/>
          <p:cNvSpPr txBox="1"/>
          <p:nvPr>
            <p:ph type="title"/>
          </p:nvPr>
        </p:nvSpPr>
        <p:spPr>
          <a:xfrm>
            <a:off x="713225" y="564605"/>
            <a:ext cx="7717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Supervised Learning</a:t>
            </a:r>
            <a:endParaRPr/>
          </a:p>
        </p:txBody>
      </p:sp>
      <p:cxnSp>
        <p:nvCxnSpPr>
          <p:cNvPr id="414" name="Google Shape;414;p44"/>
          <p:cNvCxnSpPr>
            <a:stCxn id="413" idx="2"/>
            <a:endCxn id="411" idx="0"/>
          </p:cNvCxnSpPr>
          <p:nvPr/>
        </p:nvCxnSpPr>
        <p:spPr>
          <a:xfrm rot="5400000">
            <a:off x="3575225" y="802955"/>
            <a:ext cx="662400" cy="1331100"/>
          </a:xfrm>
          <a:prstGeom prst="curvedConnector3">
            <a:avLst>
              <a:gd fmla="val 49997" name="adj1"/>
            </a:avLst>
          </a:prstGeom>
          <a:noFill/>
          <a:ln cap="flat" cmpd="sng" w="19050">
            <a:solidFill>
              <a:schemeClr val="dk2"/>
            </a:solidFill>
            <a:prstDash val="dash"/>
            <a:round/>
            <a:headEnd len="med" w="med" type="none"/>
            <a:tailEnd len="med" w="med" type="stealth"/>
          </a:ln>
        </p:spPr>
      </p:cxnSp>
      <p:cxnSp>
        <p:nvCxnSpPr>
          <p:cNvPr id="415" name="Google Shape;415;p44"/>
          <p:cNvCxnSpPr>
            <a:stCxn id="413" idx="2"/>
            <a:endCxn id="412" idx="0"/>
          </p:cNvCxnSpPr>
          <p:nvPr/>
        </p:nvCxnSpPr>
        <p:spPr>
          <a:xfrm flipH="1" rot="-5400000">
            <a:off x="4935275" y="774005"/>
            <a:ext cx="662400" cy="1389000"/>
          </a:xfrm>
          <a:prstGeom prst="curvedConnector3">
            <a:avLst>
              <a:gd fmla="val 49996" name="adj1"/>
            </a:avLst>
          </a:prstGeom>
          <a:noFill/>
          <a:ln cap="flat" cmpd="sng" w="19050">
            <a:solidFill>
              <a:schemeClr val="dk2"/>
            </a:solidFill>
            <a:prstDash val="dash"/>
            <a:round/>
            <a:headEnd len="med" w="med" type="none"/>
            <a:tailEnd len="med" w="med" type="stealth"/>
          </a:ln>
        </p:spPr>
      </p:cxnSp>
      <p:pic>
        <p:nvPicPr>
          <p:cNvPr id="416" name="Google Shape;416;p44"/>
          <p:cNvPicPr preferRelativeResize="0"/>
          <p:nvPr/>
        </p:nvPicPr>
        <p:blipFill>
          <a:blip r:embed="rId3">
            <a:alphaModFix/>
          </a:blip>
          <a:stretch>
            <a:fillRect/>
          </a:stretch>
        </p:blipFill>
        <p:spPr>
          <a:xfrm>
            <a:off x="1431488" y="1893937"/>
            <a:ext cx="6280975" cy="32005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sp>
        <p:nvSpPr>
          <p:cNvPr id="421" name="Google Shape;421;p45"/>
          <p:cNvSpPr txBox="1"/>
          <p:nvPr>
            <p:ph idx="1" type="subTitle"/>
          </p:nvPr>
        </p:nvSpPr>
        <p:spPr>
          <a:xfrm>
            <a:off x="458100" y="2225400"/>
            <a:ext cx="3856200" cy="2531700"/>
          </a:xfrm>
          <a:prstGeom prst="rect">
            <a:avLst/>
          </a:prstGeom>
        </p:spPr>
        <p:txBody>
          <a:bodyPr anchorCtr="0" anchor="t" bIns="91425" lIns="91425" spcFirstLastPara="1" rIns="91425" wrap="square" tIns="91425">
            <a:noAutofit/>
          </a:bodyPr>
          <a:lstStyle/>
          <a:p>
            <a:pPr indent="-292100" lvl="0" marL="457200" rtl="0" algn="l">
              <a:spcBef>
                <a:spcPts val="0"/>
              </a:spcBef>
              <a:spcAft>
                <a:spcPts val="0"/>
              </a:spcAft>
              <a:buSzPts val="1000"/>
              <a:buChar char="●"/>
            </a:pPr>
            <a:r>
              <a:rPr lang="en" sz="1000"/>
              <a:t>Which of the following is NOT a regression task:</a:t>
            </a:r>
            <a:endParaRPr sz="1000"/>
          </a:p>
          <a:p>
            <a:pPr indent="-292100" lvl="1" marL="914400" rtl="0" algn="l">
              <a:spcBef>
                <a:spcPts val="0"/>
              </a:spcBef>
              <a:spcAft>
                <a:spcPts val="0"/>
              </a:spcAft>
              <a:buSzPts val="1000"/>
              <a:buChar char="○"/>
            </a:pPr>
            <a:r>
              <a:rPr lang="en" sz="1000"/>
              <a:t>Predicting age of a person</a:t>
            </a:r>
            <a:endParaRPr sz="1000"/>
          </a:p>
          <a:p>
            <a:pPr indent="-292100" lvl="1" marL="914400" rtl="0" algn="l">
              <a:spcBef>
                <a:spcPts val="0"/>
              </a:spcBef>
              <a:spcAft>
                <a:spcPts val="0"/>
              </a:spcAft>
              <a:buSzPts val="1000"/>
              <a:buChar char="○"/>
            </a:pPr>
            <a:r>
              <a:rPr lang="en" sz="1000"/>
              <a:t>Predicting nationality of a person</a:t>
            </a:r>
            <a:endParaRPr sz="1000"/>
          </a:p>
          <a:p>
            <a:pPr indent="-292100" lvl="1" marL="914400" rtl="0" algn="l">
              <a:spcBef>
                <a:spcPts val="0"/>
              </a:spcBef>
              <a:spcAft>
                <a:spcPts val="0"/>
              </a:spcAft>
              <a:buSzPts val="1000"/>
              <a:buChar char="○"/>
            </a:pPr>
            <a:r>
              <a:rPr lang="en" sz="1000"/>
              <a:t>Predicting whether stock price of a company will increase tomorrow</a:t>
            </a:r>
            <a:endParaRPr sz="1000"/>
          </a:p>
          <a:p>
            <a:pPr indent="-292100" lvl="1" marL="914400" rtl="0" algn="l">
              <a:spcBef>
                <a:spcPts val="0"/>
              </a:spcBef>
              <a:spcAft>
                <a:spcPts val="0"/>
              </a:spcAft>
              <a:buSzPts val="1000"/>
              <a:buChar char="○"/>
            </a:pPr>
            <a:r>
              <a:rPr lang="en" sz="1000"/>
              <a:t>Predicting whether a document is related to sighting of UFOs?</a:t>
            </a:r>
            <a:endParaRPr sz="1000"/>
          </a:p>
          <a:p>
            <a:pPr indent="-292100" lvl="0" marL="457200" rtl="0" algn="l">
              <a:spcBef>
                <a:spcPts val="0"/>
              </a:spcBef>
              <a:spcAft>
                <a:spcPts val="0"/>
              </a:spcAft>
              <a:buSzPts val="1000"/>
              <a:buChar char="●"/>
            </a:pPr>
            <a:r>
              <a:rPr lang="en" sz="1000"/>
              <a:t>Which of the following is NOT a regression task:</a:t>
            </a:r>
            <a:endParaRPr sz="1000"/>
          </a:p>
          <a:p>
            <a:pPr indent="-292100" lvl="1" marL="914400" rtl="0" algn="l">
              <a:spcBef>
                <a:spcPts val="0"/>
              </a:spcBef>
              <a:spcAft>
                <a:spcPts val="0"/>
              </a:spcAft>
              <a:buSzPts val="1000"/>
              <a:buChar char="○"/>
            </a:pPr>
            <a:r>
              <a:rPr lang="en" sz="1000"/>
              <a:t>Predicting the age of a car based on its mileage</a:t>
            </a:r>
            <a:endParaRPr sz="1000"/>
          </a:p>
          <a:p>
            <a:pPr indent="-292100" lvl="1" marL="914400" rtl="0" algn="l">
              <a:spcBef>
                <a:spcPts val="0"/>
              </a:spcBef>
              <a:spcAft>
                <a:spcPts val="0"/>
              </a:spcAft>
              <a:buSzPts val="1000"/>
              <a:buChar char="○"/>
            </a:pPr>
            <a:r>
              <a:rPr lang="en" sz="1000"/>
              <a:t>Predicting whether a person will buy a product or not based on their browsing history</a:t>
            </a:r>
            <a:endParaRPr sz="1000"/>
          </a:p>
          <a:p>
            <a:pPr indent="-292100" lvl="1" marL="914400" rtl="0" algn="l">
              <a:spcBef>
                <a:spcPts val="0"/>
              </a:spcBef>
              <a:spcAft>
                <a:spcPts val="0"/>
              </a:spcAft>
              <a:buSzPts val="1000"/>
              <a:buChar char="○"/>
            </a:pPr>
            <a:r>
              <a:rPr lang="en" sz="1000"/>
              <a:t>Predicting the score of a student in an exam based on their study hours</a:t>
            </a:r>
            <a:endParaRPr sz="1000"/>
          </a:p>
          <a:p>
            <a:pPr indent="-292100" lvl="1" marL="914400" rtl="0" algn="l">
              <a:spcBef>
                <a:spcPts val="0"/>
              </a:spcBef>
              <a:spcAft>
                <a:spcPts val="0"/>
              </a:spcAft>
              <a:buSzPts val="1000"/>
              <a:buChar char="○"/>
            </a:pPr>
            <a:r>
              <a:rPr lang="en" sz="1000"/>
              <a:t>Predicting the price of a stock next week based on past prices?</a:t>
            </a:r>
            <a:endParaRPr sz="1000"/>
          </a:p>
        </p:txBody>
      </p:sp>
      <p:sp>
        <p:nvSpPr>
          <p:cNvPr id="422" name="Google Shape;422;p45"/>
          <p:cNvSpPr txBox="1"/>
          <p:nvPr>
            <p:ph idx="4" type="subTitle"/>
          </p:nvPr>
        </p:nvSpPr>
        <p:spPr>
          <a:xfrm>
            <a:off x="4829650" y="2225400"/>
            <a:ext cx="3484800" cy="2531700"/>
          </a:xfrm>
          <a:prstGeom prst="rect">
            <a:avLst/>
          </a:prstGeom>
        </p:spPr>
        <p:txBody>
          <a:bodyPr anchorCtr="0" anchor="t" bIns="91425" lIns="91425" spcFirstLastPara="1" rIns="91425" wrap="square" tIns="91425">
            <a:noAutofit/>
          </a:bodyPr>
          <a:lstStyle/>
          <a:p>
            <a:pPr indent="-285750" lvl="0" marL="457200" rtl="0" algn="l">
              <a:spcBef>
                <a:spcPts val="0"/>
              </a:spcBef>
              <a:spcAft>
                <a:spcPts val="0"/>
              </a:spcAft>
              <a:buSzPts val="900"/>
              <a:buChar char="●"/>
            </a:pPr>
            <a:r>
              <a:rPr lang="en" sz="900"/>
              <a:t>Which of the following is NOT a classification task:</a:t>
            </a:r>
            <a:endParaRPr sz="900"/>
          </a:p>
          <a:p>
            <a:pPr indent="-285750" lvl="1" marL="914400" rtl="0" algn="l">
              <a:spcBef>
                <a:spcPts val="0"/>
              </a:spcBef>
              <a:spcAft>
                <a:spcPts val="0"/>
              </a:spcAft>
              <a:buSzPts val="900"/>
              <a:buChar char="○"/>
            </a:pPr>
            <a:r>
              <a:rPr lang="en" sz="900"/>
              <a:t>Predicting whether an email is spam or not based on its content</a:t>
            </a:r>
            <a:endParaRPr sz="900"/>
          </a:p>
          <a:p>
            <a:pPr indent="-285750" lvl="1" marL="914400" rtl="0" algn="l">
              <a:spcBef>
                <a:spcPts val="0"/>
              </a:spcBef>
              <a:spcAft>
                <a:spcPts val="0"/>
              </a:spcAft>
              <a:buSzPts val="900"/>
              <a:buChar char="○"/>
            </a:pPr>
            <a:r>
              <a:rPr lang="en" sz="900"/>
              <a:t>Predicting the breed of a dog based on its physical characteristics</a:t>
            </a:r>
            <a:endParaRPr sz="900"/>
          </a:p>
          <a:p>
            <a:pPr indent="-285750" lvl="1" marL="914400" rtl="0" algn="l">
              <a:spcBef>
                <a:spcPts val="0"/>
              </a:spcBef>
              <a:spcAft>
                <a:spcPts val="0"/>
              </a:spcAft>
              <a:buSzPts val="900"/>
              <a:buChar char="○"/>
            </a:pPr>
            <a:r>
              <a:rPr lang="en" sz="900"/>
              <a:t>Predicting the height of a person based on their parents’ heights</a:t>
            </a:r>
            <a:endParaRPr sz="900"/>
          </a:p>
          <a:p>
            <a:pPr indent="-285750" lvl="1" marL="914400" rtl="0" algn="l">
              <a:spcBef>
                <a:spcPts val="0"/>
              </a:spcBef>
              <a:spcAft>
                <a:spcPts val="0"/>
              </a:spcAft>
              <a:buSzPts val="900"/>
              <a:buChar char="○"/>
            </a:pPr>
            <a:r>
              <a:rPr lang="en" sz="900"/>
              <a:t>Predicting whether a credit card transaction is fraudulent or not?</a:t>
            </a:r>
            <a:endParaRPr sz="900"/>
          </a:p>
          <a:p>
            <a:pPr indent="-285750" lvl="0" marL="457200" rtl="0" algn="l">
              <a:spcBef>
                <a:spcPts val="0"/>
              </a:spcBef>
              <a:spcAft>
                <a:spcPts val="0"/>
              </a:spcAft>
              <a:buSzPts val="900"/>
              <a:buChar char="●"/>
            </a:pPr>
            <a:r>
              <a:rPr lang="en" sz="900"/>
              <a:t>Which of the following is NOT a classification task:</a:t>
            </a:r>
            <a:endParaRPr sz="900"/>
          </a:p>
          <a:p>
            <a:pPr indent="-285750" lvl="1" marL="914400" rtl="0" algn="l">
              <a:spcBef>
                <a:spcPts val="0"/>
              </a:spcBef>
              <a:spcAft>
                <a:spcPts val="0"/>
              </a:spcAft>
              <a:buSzPts val="900"/>
              <a:buChar char="○"/>
            </a:pPr>
            <a:r>
              <a:rPr lang="en" sz="900"/>
              <a:t>Predicting whether a patient has a disease or not based on their symptoms</a:t>
            </a:r>
            <a:endParaRPr sz="900"/>
          </a:p>
          <a:p>
            <a:pPr indent="-285750" lvl="1" marL="914400" rtl="0" algn="l">
              <a:spcBef>
                <a:spcPts val="0"/>
              </a:spcBef>
              <a:spcAft>
                <a:spcPts val="0"/>
              </a:spcAft>
              <a:buSzPts val="900"/>
              <a:buChar char="○"/>
            </a:pPr>
            <a:r>
              <a:rPr lang="en" sz="900"/>
              <a:t>Predicting the species of a flower based on measurements of its petals</a:t>
            </a:r>
            <a:endParaRPr sz="900"/>
          </a:p>
          <a:p>
            <a:pPr indent="-285750" lvl="1" marL="914400" rtl="0" algn="l">
              <a:spcBef>
                <a:spcPts val="0"/>
              </a:spcBef>
              <a:spcAft>
                <a:spcPts val="0"/>
              </a:spcAft>
              <a:buSzPts val="900"/>
              <a:buChar char="○"/>
            </a:pPr>
            <a:r>
              <a:rPr lang="en" sz="900"/>
              <a:t>Predicting the temperature tomorrow based on weather data</a:t>
            </a:r>
            <a:endParaRPr sz="900"/>
          </a:p>
          <a:p>
            <a:pPr indent="-285750" lvl="1" marL="914400" rtl="0" algn="l">
              <a:spcBef>
                <a:spcPts val="0"/>
              </a:spcBef>
              <a:spcAft>
                <a:spcPts val="0"/>
              </a:spcAft>
              <a:buSzPts val="900"/>
              <a:buChar char="○"/>
            </a:pPr>
            <a:r>
              <a:rPr lang="en" sz="900"/>
              <a:t>Predicting whether a passenger survived on the Titanic based on their age, class, and gender?</a:t>
            </a:r>
            <a:endParaRPr sz="900"/>
          </a:p>
        </p:txBody>
      </p:sp>
      <p:sp>
        <p:nvSpPr>
          <p:cNvPr id="423" name="Google Shape;423;p45"/>
          <p:cNvSpPr txBox="1"/>
          <p:nvPr>
            <p:ph idx="6" type="subTitle"/>
          </p:nvPr>
        </p:nvSpPr>
        <p:spPr>
          <a:xfrm>
            <a:off x="2167250" y="1799662"/>
            <a:ext cx="2147100" cy="49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latin typeface="Manrope SemiBold"/>
                <a:ea typeface="Manrope SemiBold"/>
                <a:cs typeface="Manrope SemiBold"/>
                <a:sym typeface="Manrope SemiBold"/>
              </a:rPr>
              <a:t>Regression</a:t>
            </a:r>
            <a:endParaRPr>
              <a:latin typeface="Manrope SemiBold"/>
              <a:ea typeface="Manrope SemiBold"/>
              <a:cs typeface="Manrope SemiBold"/>
              <a:sym typeface="Manrope SemiBold"/>
            </a:endParaRPr>
          </a:p>
        </p:txBody>
      </p:sp>
      <p:sp>
        <p:nvSpPr>
          <p:cNvPr id="424" name="Google Shape;424;p45"/>
          <p:cNvSpPr txBox="1"/>
          <p:nvPr>
            <p:ph idx="7" type="subTitle"/>
          </p:nvPr>
        </p:nvSpPr>
        <p:spPr>
          <a:xfrm>
            <a:off x="4829650" y="1799650"/>
            <a:ext cx="2262600" cy="49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latin typeface="Manrope SemiBold"/>
                <a:ea typeface="Manrope SemiBold"/>
                <a:cs typeface="Manrope SemiBold"/>
                <a:sym typeface="Manrope SemiBold"/>
              </a:rPr>
              <a:t>Classification</a:t>
            </a:r>
            <a:endParaRPr>
              <a:latin typeface="Manrope SemiBold"/>
              <a:ea typeface="Manrope SemiBold"/>
              <a:cs typeface="Manrope SemiBold"/>
              <a:sym typeface="Manrope SemiBold"/>
            </a:endParaRPr>
          </a:p>
        </p:txBody>
      </p:sp>
      <p:sp>
        <p:nvSpPr>
          <p:cNvPr id="425" name="Google Shape;425;p45"/>
          <p:cNvSpPr txBox="1"/>
          <p:nvPr>
            <p:ph type="title"/>
          </p:nvPr>
        </p:nvSpPr>
        <p:spPr>
          <a:xfrm>
            <a:off x="713225" y="564605"/>
            <a:ext cx="7717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Supervised Learning</a:t>
            </a:r>
            <a:endParaRPr/>
          </a:p>
        </p:txBody>
      </p:sp>
      <p:cxnSp>
        <p:nvCxnSpPr>
          <p:cNvPr id="426" name="Google Shape;426;p45"/>
          <p:cNvCxnSpPr>
            <a:stCxn id="425" idx="2"/>
            <a:endCxn id="423" idx="0"/>
          </p:cNvCxnSpPr>
          <p:nvPr/>
        </p:nvCxnSpPr>
        <p:spPr>
          <a:xfrm rot="5400000">
            <a:off x="3575225" y="802955"/>
            <a:ext cx="662400" cy="1331100"/>
          </a:xfrm>
          <a:prstGeom prst="curvedConnector3">
            <a:avLst>
              <a:gd fmla="val 49997" name="adj1"/>
            </a:avLst>
          </a:prstGeom>
          <a:noFill/>
          <a:ln cap="flat" cmpd="sng" w="19050">
            <a:solidFill>
              <a:schemeClr val="dk2"/>
            </a:solidFill>
            <a:prstDash val="dash"/>
            <a:round/>
            <a:headEnd len="med" w="med" type="none"/>
            <a:tailEnd len="med" w="med" type="stealth"/>
          </a:ln>
        </p:spPr>
      </p:cxnSp>
      <p:cxnSp>
        <p:nvCxnSpPr>
          <p:cNvPr id="427" name="Google Shape;427;p45"/>
          <p:cNvCxnSpPr>
            <a:stCxn id="425" idx="2"/>
            <a:endCxn id="424" idx="0"/>
          </p:cNvCxnSpPr>
          <p:nvPr/>
        </p:nvCxnSpPr>
        <p:spPr>
          <a:xfrm flipH="1" rot="-5400000">
            <a:off x="4935275" y="774005"/>
            <a:ext cx="662400" cy="1389000"/>
          </a:xfrm>
          <a:prstGeom prst="curvedConnector3">
            <a:avLst>
              <a:gd fmla="val 49996" name="adj1"/>
            </a:avLst>
          </a:prstGeom>
          <a:noFill/>
          <a:ln cap="flat" cmpd="sng" w="19050">
            <a:solidFill>
              <a:schemeClr val="dk2"/>
            </a:solidFill>
            <a:prstDash val="dash"/>
            <a:round/>
            <a:headEnd len="med" w="med" type="none"/>
            <a:tailEnd len="med" w="med" type="stealth"/>
          </a:ln>
        </p:spPr>
      </p:cxn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p46"/>
          <p:cNvSpPr txBox="1"/>
          <p:nvPr>
            <p:ph idx="1" type="subTitle"/>
          </p:nvPr>
        </p:nvSpPr>
        <p:spPr>
          <a:xfrm>
            <a:off x="1796125" y="2193063"/>
            <a:ext cx="21471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On </a:t>
            </a:r>
            <a:r>
              <a:rPr lang="en" sz="1300"/>
              <a:t>continuous</a:t>
            </a:r>
            <a:r>
              <a:rPr lang="en" sz="1300"/>
              <a:t> data, finding a best fit line</a:t>
            </a:r>
            <a:endParaRPr sz="1300"/>
          </a:p>
        </p:txBody>
      </p:sp>
      <p:sp>
        <p:nvSpPr>
          <p:cNvPr id="433" name="Google Shape;433;p46"/>
          <p:cNvSpPr txBox="1"/>
          <p:nvPr>
            <p:ph idx="2" type="subTitle"/>
          </p:nvPr>
        </p:nvSpPr>
        <p:spPr>
          <a:xfrm>
            <a:off x="948050" y="3468850"/>
            <a:ext cx="21471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Groups data depending on it’s nearest neighbours</a:t>
            </a:r>
            <a:endParaRPr/>
          </a:p>
        </p:txBody>
      </p:sp>
      <p:sp>
        <p:nvSpPr>
          <p:cNvPr id="434" name="Google Shape;434;p46"/>
          <p:cNvSpPr txBox="1"/>
          <p:nvPr>
            <p:ph idx="3" type="subTitle"/>
          </p:nvPr>
        </p:nvSpPr>
        <p:spPr>
          <a:xfrm>
            <a:off x="3272375" y="3468850"/>
            <a:ext cx="25209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00"/>
              <a:t>assumes that the presence of a particular feature in a class is unrelated to the presence of any other feature all of these properties independently contribute to the probability. This method is easy to build, particularly for very large data sets.</a:t>
            </a:r>
            <a:endParaRPr sz="1000"/>
          </a:p>
        </p:txBody>
      </p:sp>
      <p:sp>
        <p:nvSpPr>
          <p:cNvPr id="435" name="Google Shape;435;p46"/>
          <p:cNvSpPr txBox="1"/>
          <p:nvPr>
            <p:ph idx="4" type="subTitle"/>
          </p:nvPr>
        </p:nvSpPr>
        <p:spPr>
          <a:xfrm>
            <a:off x="4681900" y="2193075"/>
            <a:ext cx="33567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On categorical data, finds bet fit probability curve while doing binary classification</a:t>
            </a:r>
            <a:endParaRPr sz="1200"/>
          </a:p>
        </p:txBody>
      </p:sp>
      <p:sp>
        <p:nvSpPr>
          <p:cNvPr id="436" name="Google Shape;436;p46"/>
          <p:cNvSpPr txBox="1"/>
          <p:nvPr>
            <p:ph idx="5" type="subTitle"/>
          </p:nvPr>
        </p:nvSpPr>
        <p:spPr>
          <a:xfrm>
            <a:off x="6048850" y="3468850"/>
            <a:ext cx="21471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 partition based on the attribute value. It partitions the tree recursively in a manner called recursive partitioning</a:t>
            </a:r>
            <a:endParaRPr sz="1200"/>
          </a:p>
        </p:txBody>
      </p:sp>
      <p:sp>
        <p:nvSpPr>
          <p:cNvPr id="437" name="Google Shape;437;p46"/>
          <p:cNvSpPr txBox="1"/>
          <p:nvPr>
            <p:ph idx="6" type="subTitle"/>
          </p:nvPr>
        </p:nvSpPr>
        <p:spPr>
          <a:xfrm>
            <a:off x="1425025" y="1799650"/>
            <a:ext cx="2889300" cy="49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Linear Regression</a:t>
            </a:r>
            <a:endParaRPr/>
          </a:p>
        </p:txBody>
      </p:sp>
      <p:sp>
        <p:nvSpPr>
          <p:cNvPr id="438" name="Google Shape;438;p46"/>
          <p:cNvSpPr txBox="1"/>
          <p:nvPr>
            <p:ph idx="7" type="subTitle"/>
          </p:nvPr>
        </p:nvSpPr>
        <p:spPr>
          <a:xfrm>
            <a:off x="4681925" y="1799650"/>
            <a:ext cx="3081900" cy="49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Logistic Regression </a:t>
            </a:r>
            <a:endParaRPr/>
          </a:p>
        </p:txBody>
      </p:sp>
      <p:sp>
        <p:nvSpPr>
          <p:cNvPr id="439" name="Google Shape;439;p46"/>
          <p:cNvSpPr txBox="1"/>
          <p:nvPr>
            <p:ph idx="8" type="subTitle"/>
          </p:nvPr>
        </p:nvSpPr>
        <p:spPr>
          <a:xfrm>
            <a:off x="948050" y="3043087"/>
            <a:ext cx="2147100" cy="49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K-NN</a:t>
            </a:r>
            <a:endParaRPr/>
          </a:p>
        </p:txBody>
      </p:sp>
      <p:sp>
        <p:nvSpPr>
          <p:cNvPr id="440" name="Google Shape;440;p46"/>
          <p:cNvSpPr txBox="1"/>
          <p:nvPr>
            <p:ph idx="9" type="subTitle"/>
          </p:nvPr>
        </p:nvSpPr>
        <p:spPr>
          <a:xfrm>
            <a:off x="3411150" y="3043074"/>
            <a:ext cx="2147100" cy="49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Naive Bayes</a:t>
            </a:r>
            <a:endParaRPr/>
          </a:p>
        </p:txBody>
      </p:sp>
      <p:sp>
        <p:nvSpPr>
          <p:cNvPr id="441" name="Google Shape;441;p46"/>
          <p:cNvSpPr txBox="1"/>
          <p:nvPr>
            <p:ph idx="13" type="subTitle"/>
          </p:nvPr>
        </p:nvSpPr>
        <p:spPr>
          <a:xfrm>
            <a:off x="5874250" y="3043075"/>
            <a:ext cx="2382000" cy="49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Decision Trees</a:t>
            </a:r>
            <a:endParaRPr/>
          </a:p>
        </p:txBody>
      </p:sp>
      <p:sp>
        <p:nvSpPr>
          <p:cNvPr id="442" name="Google Shape;442;p46"/>
          <p:cNvSpPr txBox="1"/>
          <p:nvPr>
            <p:ph type="title"/>
          </p:nvPr>
        </p:nvSpPr>
        <p:spPr>
          <a:xfrm>
            <a:off x="713225" y="564605"/>
            <a:ext cx="7717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Supervised Learning</a:t>
            </a:r>
            <a:endParaRPr/>
          </a:p>
        </p:txBody>
      </p:sp>
      <p:sp>
        <p:nvSpPr>
          <p:cNvPr id="443" name="Google Shape;443;p46"/>
          <p:cNvSpPr/>
          <p:nvPr/>
        </p:nvSpPr>
        <p:spPr>
          <a:xfrm>
            <a:off x="941550" y="1932425"/>
            <a:ext cx="3740347" cy="953542"/>
          </a:xfrm>
          <a:custGeom>
            <a:rect b="b" l="l" r="r" t="t"/>
            <a:pathLst>
              <a:path extrusionOk="0" h="63432" w="156320">
                <a:moveTo>
                  <a:pt x="156320" y="0"/>
                </a:moveTo>
                <a:cubicBezTo>
                  <a:pt x="154171" y="1164"/>
                  <a:pt x="145755" y="-2328"/>
                  <a:pt x="143427" y="6983"/>
                </a:cubicBezTo>
                <a:cubicBezTo>
                  <a:pt x="141099" y="16294"/>
                  <a:pt x="150232" y="46555"/>
                  <a:pt x="142353" y="55866"/>
                </a:cubicBezTo>
                <a:cubicBezTo>
                  <a:pt x="134475" y="65177"/>
                  <a:pt x="119882" y="61686"/>
                  <a:pt x="96156" y="62850"/>
                </a:cubicBezTo>
                <a:cubicBezTo>
                  <a:pt x="72431" y="64014"/>
                  <a:pt x="16026" y="62850"/>
                  <a:pt x="0" y="62850"/>
                </a:cubicBezTo>
              </a:path>
            </a:pathLst>
          </a:custGeom>
          <a:noFill/>
          <a:ln cap="flat" cmpd="sng" w="28575">
            <a:solidFill>
              <a:srgbClr val="FF0000"/>
            </a:solidFill>
            <a:prstDash val="solid"/>
            <a:round/>
            <a:headEnd len="med" w="med" type="none"/>
            <a:tailEnd len="med" w="med" type="none"/>
          </a:ln>
        </p:spPr>
      </p:sp>
      <p:sp>
        <p:nvSpPr>
          <p:cNvPr id="444" name="Google Shape;444;p46"/>
          <p:cNvSpPr txBox="1"/>
          <p:nvPr>
            <p:ph idx="6" type="subTitle"/>
          </p:nvPr>
        </p:nvSpPr>
        <p:spPr>
          <a:xfrm>
            <a:off x="3272375" y="1466825"/>
            <a:ext cx="1107000" cy="256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200">
                <a:latin typeface="Manrope SemiBold"/>
                <a:ea typeface="Manrope SemiBold"/>
                <a:cs typeface="Manrope SemiBold"/>
                <a:sym typeface="Manrope SemiBold"/>
              </a:rPr>
              <a:t>Regression</a:t>
            </a:r>
            <a:endParaRPr sz="1200">
              <a:latin typeface="Manrope SemiBold"/>
              <a:ea typeface="Manrope SemiBold"/>
              <a:cs typeface="Manrope SemiBold"/>
              <a:sym typeface="Manrope SemiBold"/>
            </a:endParaRPr>
          </a:p>
        </p:txBody>
      </p:sp>
      <p:sp>
        <p:nvSpPr>
          <p:cNvPr id="445" name="Google Shape;445;p46"/>
          <p:cNvSpPr txBox="1"/>
          <p:nvPr>
            <p:ph idx="6" type="subTitle"/>
          </p:nvPr>
        </p:nvSpPr>
        <p:spPr>
          <a:xfrm>
            <a:off x="5076600" y="1466825"/>
            <a:ext cx="1196400" cy="256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200">
                <a:latin typeface="Manrope SemiBold"/>
                <a:ea typeface="Manrope SemiBold"/>
                <a:cs typeface="Manrope SemiBold"/>
                <a:sym typeface="Manrope SemiBold"/>
              </a:rPr>
              <a:t>Classification</a:t>
            </a:r>
            <a:endParaRPr sz="1200">
              <a:latin typeface="Manrope SemiBold"/>
              <a:ea typeface="Manrope SemiBold"/>
              <a:cs typeface="Manrope SemiBold"/>
              <a:sym typeface="Manrope SemiBo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sp>
        <p:nvSpPr>
          <p:cNvPr id="450" name="Google Shape;450;p47"/>
          <p:cNvSpPr txBox="1"/>
          <p:nvPr>
            <p:ph type="title"/>
          </p:nvPr>
        </p:nvSpPr>
        <p:spPr>
          <a:xfrm>
            <a:off x="713225" y="564605"/>
            <a:ext cx="7717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Linear Regression</a:t>
            </a:r>
            <a:endParaRPr/>
          </a:p>
        </p:txBody>
      </p:sp>
      <p:sp>
        <p:nvSpPr>
          <p:cNvPr id="451" name="Google Shape;451;p47"/>
          <p:cNvSpPr txBox="1"/>
          <p:nvPr/>
        </p:nvSpPr>
        <p:spPr>
          <a:xfrm>
            <a:off x="580550" y="1537950"/>
            <a:ext cx="3779700" cy="3000000"/>
          </a:xfrm>
          <a:prstGeom prst="rect">
            <a:avLst/>
          </a:prstGeom>
          <a:noFill/>
          <a:ln>
            <a:noFill/>
          </a:ln>
        </p:spPr>
        <p:txBody>
          <a:bodyPr anchorCtr="0" anchor="t" bIns="91425" lIns="91425" spcFirstLastPara="1" rIns="91425" wrap="square" tIns="91425">
            <a:normAutofit fontScale="92500" lnSpcReduction="10000"/>
          </a:bodyPr>
          <a:lstStyle/>
          <a:p>
            <a:pPr indent="-322580" lvl="0" marL="457200" rtl="0" algn="l">
              <a:lnSpc>
                <a:spcPct val="115000"/>
              </a:lnSpc>
              <a:spcBef>
                <a:spcPts val="0"/>
              </a:spcBef>
              <a:spcAft>
                <a:spcPts val="0"/>
              </a:spcAft>
              <a:buClr>
                <a:schemeClr val="dk1"/>
              </a:buClr>
              <a:buSzPct val="114285"/>
              <a:buFont typeface="Nunito Light"/>
              <a:buChar char="●"/>
            </a:pPr>
            <a:r>
              <a:rPr lang="en">
                <a:solidFill>
                  <a:schemeClr val="dk1"/>
                </a:solidFill>
                <a:latin typeface="DM Sans"/>
                <a:ea typeface="DM Sans"/>
                <a:cs typeface="DM Sans"/>
                <a:sym typeface="DM Sans"/>
              </a:rPr>
              <a:t>assumes that there is a linear relationship between the independent and dependent variables, this means that the change in the dependent variable is proportional to the change in the independent variables</a:t>
            </a:r>
            <a:endParaRPr>
              <a:solidFill>
                <a:schemeClr val="dk1"/>
              </a:solidFill>
              <a:latin typeface="DM Sans"/>
              <a:ea typeface="DM Sans"/>
              <a:cs typeface="DM Sans"/>
              <a:sym typeface="DM Sans"/>
            </a:endParaRPr>
          </a:p>
          <a:p>
            <a:pPr indent="-310832" lvl="0" marL="457200" rtl="0" algn="l">
              <a:lnSpc>
                <a:spcPct val="115000"/>
              </a:lnSpc>
              <a:spcBef>
                <a:spcPts val="0"/>
              </a:spcBef>
              <a:spcAft>
                <a:spcPts val="0"/>
              </a:spcAft>
              <a:buClr>
                <a:schemeClr val="dk1"/>
              </a:buClr>
              <a:buSzPct val="100000"/>
              <a:buFont typeface="DM Sans"/>
              <a:buChar char="●"/>
            </a:pPr>
            <a:r>
              <a:rPr lang="en">
                <a:solidFill>
                  <a:schemeClr val="dk1"/>
                </a:solidFill>
                <a:latin typeface="DM Sans"/>
                <a:ea typeface="DM Sans"/>
                <a:cs typeface="DM Sans"/>
                <a:sym typeface="DM Sans"/>
              </a:rPr>
              <a:t>y = f(x)</a:t>
            </a:r>
            <a:endParaRPr>
              <a:solidFill>
                <a:schemeClr val="dk1"/>
              </a:solidFill>
              <a:latin typeface="DM Sans"/>
              <a:ea typeface="DM Sans"/>
              <a:cs typeface="DM Sans"/>
              <a:sym typeface="DM Sans"/>
            </a:endParaRPr>
          </a:p>
          <a:p>
            <a:pPr indent="-322580" lvl="1" marL="914400" rtl="0" algn="l">
              <a:lnSpc>
                <a:spcPct val="115000"/>
              </a:lnSpc>
              <a:spcBef>
                <a:spcPts val="0"/>
              </a:spcBef>
              <a:spcAft>
                <a:spcPts val="0"/>
              </a:spcAft>
              <a:buClr>
                <a:schemeClr val="dk1"/>
              </a:buClr>
              <a:buSzPct val="114285"/>
              <a:buFont typeface="DM Sans"/>
              <a:buChar char="○"/>
            </a:pPr>
            <a:r>
              <a:rPr lang="en">
                <a:solidFill>
                  <a:schemeClr val="dk1"/>
                </a:solidFill>
                <a:latin typeface="DM Sans"/>
                <a:ea typeface="DM Sans"/>
                <a:cs typeface="DM Sans"/>
                <a:sym typeface="DM Sans"/>
              </a:rPr>
              <a:t>Say, f(x) = x + 7, whatever value of x is put in this equation, will decide what value y gets.</a:t>
            </a:r>
            <a:endParaRPr>
              <a:solidFill>
                <a:schemeClr val="dk1"/>
              </a:solidFill>
              <a:latin typeface="DM Sans"/>
              <a:ea typeface="DM Sans"/>
              <a:cs typeface="DM Sans"/>
              <a:sym typeface="DM Sans"/>
            </a:endParaRPr>
          </a:p>
          <a:p>
            <a:pPr indent="-322580" lvl="1" marL="914400" rtl="0" algn="l">
              <a:lnSpc>
                <a:spcPct val="115000"/>
              </a:lnSpc>
              <a:spcBef>
                <a:spcPts val="0"/>
              </a:spcBef>
              <a:spcAft>
                <a:spcPts val="0"/>
              </a:spcAft>
              <a:buClr>
                <a:schemeClr val="dk1"/>
              </a:buClr>
              <a:buSzPct val="114285"/>
              <a:buFont typeface="DM Sans"/>
              <a:buChar char="○"/>
            </a:pPr>
            <a:r>
              <a:rPr lang="en">
                <a:solidFill>
                  <a:schemeClr val="dk1"/>
                </a:solidFill>
                <a:latin typeface="DM Sans"/>
                <a:ea typeface="DM Sans"/>
                <a:cs typeface="DM Sans"/>
                <a:sym typeface="DM Sans"/>
              </a:rPr>
              <a:t>x is independent bc it calls the shots, y is dependent bc it’s value is a result of operations on x</a:t>
            </a:r>
            <a:endParaRPr/>
          </a:p>
        </p:txBody>
      </p:sp>
      <p:pic>
        <p:nvPicPr>
          <p:cNvPr id="452" name="Google Shape;452;p47"/>
          <p:cNvPicPr preferRelativeResize="0"/>
          <p:nvPr/>
        </p:nvPicPr>
        <p:blipFill>
          <a:blip r:embed="rId3">
            <a:alphaModFix/>
          </a:blip>
          <a:stretch>
            <a:fillRect/>
          </a:stretch>
        </p:blipFill>
        <p:spPr>
          <a:xfrm>
            <a:off x="4542025" y="1731213"/>
            <a:ext cx="4601975" cy="26134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sp>
        <p:nvSpPr>
          <p:cNvPr id="457" name="Google Shape;457;p48"/>
          <p:cNvSpPr txBox="1"/>
          <p:nvPr>
            <p:ph type="title"/>
          </p:nvPr>
        </p:nvSpPr>
        <p:spPr>
          <a:xfrm>
            <a:off x="713225" y="564605"/>
            <a:ext cx="7717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Linear Regression</a:t>
            </a:r>
            <a:endParaRPr/>
          </a:p>
        </p:txBody>
      </p:sp>
      <p:pic>
        <p:nvPicPr>
          <p:cNvPr id="458" name="Google Shape;458;p48"/>
          <p:cNvPicPr preferRelativeResize="0"/>
          <p:nvPr/>
        </p:nvPicPr>
        <p:blipFill>
          <a:blip r:embed="rId3">
            <a:alphaModFix/>
          </a:blip>
          <a:stretch>
            <a:fillRect/>
          </a:stretch>
        </p:blipFill>
        <p:spPr>
          <a:xfrm>
            <a:off x="1147832" y="0"/>
            <a:ext cx="7427436" cy="514349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sp>
        <p:nvSpPr>
          <p:cNvPr id="463" name="Google Shape;463;p49"/>
          <p:cNvSpPr txBox="1"/>
          <p:nvPr>
            <p:ph idx="1" type="subTitle"/>
          </p:nvPr>
        </p:nvSpPr>
        <p:spPr>
          <a:xfrm>
            <a:off x="850422" y="1862400"/>
            <a:ext cx="3016800" cy="22983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a:t>Similar to Linear regression </a:t>
            </a:r>
            <a:r>
              <a:rPr lang="en"/>
              <a:t>except</a:t>
            </a:r>
            <a:r>
              <a:rPr lang="en"/>
              <a:t> 2 things:</a:t>
            </a:r>
            <a:endParaRPr/>
          </a:p>
          <a:p>
            <a:pPr indent="-330200" lvl="1" marL="914400" rtl="0" algn="l">
              <a:spcBef>
                <a:spcPts val="0"/>
              </a:spcBef>
              <a:spcAft>
                <a:spcPts val="0"/>
              </a:spcAft>
              <a:buSzPts val="1600"/>
              <a:buChar char="○"/>
            </a:pPr>
            <a:r>
              <a:rPr lang="en"/>
              <a:t>out a singular value (of probability)</a:t>
            </a:r>
            <a:endParaRPr/>
          </a:p>
          <a:p>
            <a:pPr indent="-330200" lvl="1" marL="914400" rtl="0" algn="l">
              <a:spcBef>
                <a:spcPts val="0"/>
              </a:spcBef>
              <a:spcAft>
                <a:spcPts val="0"/>
              </a:spcAft>
              <a:buSzPts val="1600"/>
              <a:buChar char="○"/>
            </a:pPr>
            <a:r>
              <a:rPr lang="en"/>
              <a:t>Used for categorical data</a:t>
            </a:r>
            <a:endParaRPr/>
          </a:p>
          <a:p>
            <a:pPr indent="-330200" lvl="0" marL="457200" rtl="0" algn="l">
              <a:spcBef>
                <a:spcPts val="0"/>
              </a:spcBef>
              <a:spcAft>
                <a:spcPts val="0"/>
              </a:spcAft>
              <a:buSzPts val="1600"/>
              <a:buChar char="●"/>
            </a:pPr>
            <a:r>
              <a:rPr lang="en"/>
              <a:t>There should not be collinearity between independent variables.</a:t>
            </a:r>
            <a:endParaRPr/>
          </a:p>
        </p:txBody>
      </p:sp>
      <p:sp>
        <p:nvSpPr>
          <p:cNvPr id="464" name="Google Shape;464;p49"/>
          <p:cNvSpPr txBox="1"/>
          <p:nvPr>
            <p:ph type="title"/>
          </p:nvPr>
        </p:nvSpPr>
        <p:spPr>
          <a:xfrm>
            <a:off x="713225" y="564605"/>
            <a:ext cx="7717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Logistic Regression</a:t>
            </a:r>
            <a:endParaRPr/>
          </a:p>
        </p:txBody>
      </p:sp>
      <p:pic>
        <p:nvPicPr>
          <p:cNvPr id="465" name="Google Shape;465;p49"/>
          <p:cNvPicPr preferRelativeResize="0"/>
          <p:nvPr/>
        </p:nvPicPr>
        <p:blipFill>
          <a:blip r:embed="rId3">
            <a:alphaModFix/>
          </a:blip>
          <a:stretch>
            <a:fillRect/>
          </a:stretch>
        </p:blipFill>
        <p:spPr>
          <a:xfrm>
            <a:off x="5286414" y="1806380"/>
            <a:ext cx="3693985" cy="3009914"/>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 name="Shape 469"/>
        <p:cNvGrpSpPr/>
        <p:nvPr/>
      </p:nvGrpSpPr>
      <p:grpSpPr>
        <a:xfrm>
          <a:off x="0" y="0"/>
          <a:ext cx="0" cy="0"/>
          <a:chOff x="0" y="0"/>
          <a:chExt cx="0" cy="0"/>
        </a:xfrm>
      </p:grpSpPr>
      <p:sp>
        <p:nvSpPr>
          <p:cNvPr id="470" name="Google Shape;470;p50"/>
          <p:cNvSpPr txBox="1"/>
          <p:nvPr>
            <p:ph idx="1" type="subTitle"/>
          </p:nvPr>
        </p:nvSpPr>
        <p:spPr>
          <a:xfrm>
            <a:off x="850414" y="1862400"/>
            <a:ext cx="4294800" cy="22983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a:t>Similar to Linear regression except 2 things:</a:t>
            </a:r>
            <a:endParaRPr/>
          </a:p>
          <a:p>
            <a:pPr indent="-330200" lvl="1" marL="914400" rtl="0" algn="l">
              <a:spcBef>
                <a:spcPts val="0"/>
              </a:spcBef>
              <a:spcAft>
                <a:spcPts val="0"/>
              </a:spcAft>
              <a:buSzPts val="1600"/>
              <a:buChar char="○"/>
            </a:pPr>
            <a:r>
              <a:rPr lang="en"/>
              <a:t>out a singular value (of probability)</a:t>
            </a:r>
            <a:endParaRPr/>
          </a:p>
          <a:p>
            <a:pPr indent="-330200" lvl="1" marL="914400" rtl="0" algn="l">
              <a:spcBef>
                <a:spcPts val="0"/>
              </a:spcBef>
              <a:spcAft>
                <a:spcPts val="0"/>
              </a:spcAft>
              <a:buSzPts val="1600"/>
              <a:buChar char="○"/>
            </a:pPr>
            <a:r>
              <a:rPr lang="en"/>
              <a:t>Used for categorical data</a:t>
            </a:r>
            <a:endParaRPr/>
          </a:p>
        </p:txBody>
      </p:sp>
      <p:sp>
        <p:nvSpPr>
          <p:cNvPr id="471" name="Google Shape;471;p50"/>
          <p:cNvSpPr txBox="1"/>
          <p:nvPr>
            <p:ph type="title"/>
          </p:nvPr>
        </p:nvSpPr>
        <p:spPr>
          <a:xfrm>
            <a:off x="713225" y="564605"/>
            <a:ext cx="7717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Logistic Regression</a:t>
            </a:r>
            <a:endParaRPr/>
          </a:p>
        </p:txBody>
      </p:sp>
      <p:pic>
        <p:nvPicPr>
          <p:cNvPr id="472" name="Google Shape;472;p50"/>
          <p:cNvPicPr preferRelativeResize="0"/>
          <p:nvPr/>
        </p:nvPicPr>
        <p:blipFill>
          <a:blip r:embed="rId3">
            <a:alphaModFix/>
          </a:blip>
          <a:stretch>
            <a:fillRect/>
          </a:stretch>
        </p:blipFill>
        <p:spPr>
          <a:xfrm>
            <a:off x="850424" y="0"/>
            <a:ext cx="7777499" cy="514349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33"/>
          <p:cNvSpPr txBox="1"/>
          <p:nvPr>
            <p:ph type="title"/>
          </p:nvPr>
        </p:nvSpPr>
        <p:spPr>
          <a:xfrm>
            <a:off x="713225" y="564605"/>
            <a:ext cx="7717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What is AI?</a:t>
            </a:r>
            <a:endParaRPr/>
          </a:p>
        </p:txBody>
      </p:sp>
      <p:sp>
        <p:nvSpPr>
          <p:cNvPr id="317" name="Google Shape;317;p33"/>
          <p:cNvSpPr txBox="1"/>
          <p:nvPr/>
        </p:nvSpPr>
        <p:spPr>
          <a:xfrm>
            <a:off x="519350" y="1418200"/>
            <a:ext cx="7991100" cy="30000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sz="1600"/>
              <a:t>Artificial intelligence (AI) is technology that enables computers and digital devices to do things humans do and build necessary technology to get there.</a:t>
            </a:r>
            <a:endParaRPr sz="1600"/>
          </a:p>
          <a:p>
            <a:pPr indent="-330200" lvl="0" marL="457200" rtl="0" algn="l">
              <a:spcBef>
                <a:spcPts val="0"/>
              </a:spcBef>
              <a:spcAft>
                <a:spcPts val="0"/>
              </a:spcAft>
              <a:buSzPts val="1600"/>
              <a:buChar char="●"/>
            </a:pPr>
            <a:r>
              <a:rPr lang="en" sz="1600"/>
              <a:t>AI Winters &amp; Summers! (more on this later)</a:t>
            </a:r>
            <a:endParaRPr sz="1600"/>
          </a:p>
          <a:p>
            <a:pPr indent="-330200" lvl="0" marL="457200" rtl="0" algn="l">
              <a:spcBef>
                <a:spcPts val="0"/>
              </a:spcBef>
              <a:spcAft>
                <a:spcPts val="0"/>
              </a:spcAft>
              <a:buSzPts val="1600"/>
              <a:buChar char="●"/>
            </a:pPr>
            <a:r>
              <a:rPr lang="en" sz="1600"/>
              <a:t>A better definition by John MCCarthy: </a:t>
            </a:r>
            <a:r>
              <a:rPr lang="en" sz="1600" u="sng">
                <a:solidFill>
                  <a:schemeClr val="hlink"/>
                </a:solidFill>
                <a:hlinkClick r:id="rId3"/>
              </a:rPr>
              <a:t>What is Artificial Intelligence</a:t>
            </a:r>
            <a:endParaRPr sz="1600"/>
          </a:p>
          <a:p>
            <a:pPr indent="-330200" lvl="0" marL="457200" rtl="0" algn="l">
              <a:spcBef>
                <a:spcPts val="0"/>
              </a:spcBef>
              <a:spcAft>
                <a:spcPts val="0"/>
              </a:spcAft>
              <a:buSzPts val="1600"/>
              <a:buChar char="●"/>
            </a:pPr>
            <a:r>
              <a:rPr lang="en" sz="1600"/>
              <a:t>Notion of modelling after biological systems: Boston Dynamics and the Human arm</a:t>
            </a:r>
            <a:endParaRPr sz="1600"/>
          </a:p>
          <a:p>
            <a:pPr indent="-330200" lvl="0" marL="457200" rtl="0" algn="l">
              <a:spcBef>
                <a:spcPts val="0"/>
              </a:spcBef>
              <a:spcAft>
                <a:spcPts val="0"/>
              </a:spcAft>
              <a:buSzPts val="1600"/>
              <a:buChar char="●"/>
            </a:pPr>
            <a:r>
              <a:rPr lang="en" sz="1600"/>
              <a:t>No turning point post-ChatGPT revolution</a:t>
            </a:r>
            <a:endParaRPr sz="1600"/>
          </a:p>
          <a:p>
            <a:pPr indent="-330200" lvl="0" marL="457200" rtl="0" algn="l">
              <a:spcBef>
                <a:spcPts val="0"/>
              </a:spcBef>
              <a:spcAft>
                <a:spcPts val="0"/>
              </a:spcAft>
              <a:buSzPts val="1600"/>
              <a:buChar char="●"/>
            </a:pPr>
            <a:r>
              <a:rPr lang="en" sz="1600"/>
              <a:t>In 1997, IBM Blue beats Kasparov at Chess (twice!)</a:t>
            </a:r>
            <a:endParaRPr sz="1600"/>
          </a:p>
          <a:p>
            <a:pPr indent="-330200" lvl="0" marL="457200" rtl="0" algn="l">
              <a:spcBef>
                <a:spcPts val="0"/>
              </a:spcBef>
              <a:spcAft>
                <a:spcPts val="0"/>
              </a:spcAft>
              <a:buSzPts val="1600"/>
              <a:buChar char="●"/>
            </a:pPr>
            <a:r>
              <a:rPr lang="en" sz="1600"/>
              <a:t>My personal favourite: </a:t>
            </a:r>
            <a:r>
              <a:rPr lang="en" sz="1600" u="sng">
                <a:solidFill>
                  <a:schemeClr val="hlink"/>
                </a:solidFill>
                <a:hlinkClick r:id="rId4"/>
              </a:rPr>
              <a:t>AlphaGo Documentary | YouTube | Free</a:t>
            </a:r>
            <a:r>
              <a:rPr lang="en" sz="1600"/>
              <a:t> </a:t>
            </a:r>
            <a:endParaRPr sz="1600"/>
          </a:p>
          <a:p>
            <a:pPr indent="-330200" lvl="1" marL="914400" rtl="0" algn="l">
              <a:spcBef>
                <a:spcPts val="0"/>
              </a:spcBef>
              <a:spcAft>
                <a:spcPts val="0"/>
              </a:spcAft>
              <a:buSzPts val="1600"/>
              <a:buChar char="○"/>
            </a:pPr>
            <a:r>
              <a:rPr lang="en" sz="1600"/>
              <a:t>The victory is significant given the huge number of possible moves as the game progresses (over 14.5 trillion after just four moves!). </a:t>
            </a:r>
            <a:r>
              <a:rPr b="1" lang="en" sz="1600"/>
              <a:t>Later, Google purchased DeepMind for a reported USD 400 million.</a:t>
            </a:r>
            <a:endParaRPr sz="16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 name="Shape 476"/>
        <p:cNvGrpSpPr/>
        <p:nvPr/>
      </p:nvGrpSpPr>
      <p:grpSpPr>
        <a:xfrm>
          <a:off x="0" y="0"/>
          <a:ext cx="0" cy="0"/>
          <a:chOff x="0" y="0"/>
          <a:chExt cx="0" cy="0"/>
        </a:xfrm>
      </p:grpSpPr>
      <p:sp>
        <p:nvSpPr>
          <p:cNvPr id="477" name="Google Shape;477;p51"/>
          <p:cNvSpPr txBox="1"/>
          <p:nvPr>
            <p:ph idx="1" type="subTitle"/>
          </p:nvPr>
        </p:nvSpPr>
        <p:spPr>
          <a:xfrm>
            <a:off x="850414" y="1862400"/>
            <a:ext cx="4294800" cy="22983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a:t>non-parametric</a:t>
            </a:r>
            <a:endParaRPr/>
          </a:p>
          <a:p>
            <a:pPr indent="-330200" lvl="0" marL="457200" rtl="0" algn="l">
              <a:spcBef>
                <a:spcPts val="0"/>
              </a:spcBef>
              <a:spcAft>
                <a:spcPts val="0"/>
              </a:spcAft>
              <a:buSzPts val="1600"/>
              <a:buChar char="●"/>
            </a:pPr>
            <a:r>
              <a:rPr lang="en"/>
              <a:t>given an unclassified point, we can assign it to a group by observing what group its nearest neighbors belong to. This means a point close to a cluster of points classified as ‘Red’ has a higher probability of getting classified as ‘Red’</a:t>
            </a:r>
            <a:endParaRPr/>
          </a:p>
          <a:p>
            <a:pPr indent="-330200" lvl="0" marL="457200" rtl="0" algn="l">
              <a:spcBef>
                <a:spcPts val="0"/>
              </a:spcBef>
              <a:spcAft>
                <a:spcPts val="0"/>
              </a:spcAft>
              <a:buSzPts val="1600"/>
              <a:buChar char="●"/>
            </a:pPr>
            <a:r>
              <a:rPr lang="en"/>
              <a:t>Increasing k doesn’t necessarily lead to a better classification</a:t>
            </a:r>
            <a:endParaRPr/>
          </a:p>
          <a:p>
            <a:pPr indent="-330200" lvl="0" marL="457200" rtl="0" algn="l">
              <a:spcBef>
                <a:spcPts val="0"/>
              </a:spcBef>
              <a:spcAft>
                <a:spcPts val="0"/>
              </a:spcAft>
              <a:buSzPts val="1600"/>
              <a:buChar char="●"/>
            </a:pPr>
            <a:r>
              <a:rPr lang="en"/>
              <a:t>less sensitive to outliers compared to other algorithms</a:t>
            </a:r>
            <a:endParaRPr/>
          </a:p>
        </p:txBody>
      </p:sp>
      <p:sp>
        <p:nvSpPr>
          <p:cNvPr id="478" name="Google Shape;478;p51"/>
          <p:cNvSpPr txBox="1"/>
          <p:nvPr>
            <p:ph type="title"/>
          </p:nvPr>
        </p:nvSpPr>
        <p:spPr>
          <a:xfrm>
            <a:off x="713225" y="564605"/>
            <a:ext cx="7717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K-NN</a:t>
            </a:r>
            <a:endParaRPr/>
          </a:p>
        </p:txBody>
      </p:sp>
      <p:sp>
        <p:nvSpPr>
          <p:cNvPr id="479" name="Google Shape;479;p51"/>
          <p:cNvSpPr/>
          <p:nvPr>
            <p:ph idx="2" type="pic"/>
          </p:nvPr>
        </p:nvSpPr>
        <p:spPr>
          <a:xfrm>
            <a:off x="5548500" y="1482675"/>
            <a:ext cx="2745000" cy="2823900"/>
          </a:xfrm>
          <a:prstGeom prst="rect">
            <a:avLst/>
          </a:prstGeom>
        </p:spPr>
      </p:sp>
      <p:pic>
        <p:nvPicPr>
          <p:cNvPr id="480" name="Google Shape;480;p51"/>
          <p:cNvPicPr preferRelativeResize="0"/>
          <p:nvPr/>
        </p:nvPicPr>
        <p:blipFill>
          <a:blip r:embed="rId3">
            <a:alphaModFix/>
          </a:blip>
          <a:stretch>
            <a:fillRect/>
          </a:stretch>
        </p:blipFill>
        <p:spPr>
          <a:xfrm>
            <a:off x="5238250" y="1414750"/>
            <a:ext cx="3636100" cy="29597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4" name="Shape 484"/>
        <p:cNvGrpSpPr/>
        <p:nvPr/>
      </p:nvGrpSpPr>
      <p:grpSpPr>
        <a:xfrm>
          <a:off x="0" y="0"/>
          <a:ext cx="0" cy="0"/>
          <a:chOff x="0" y="0"/>
          <a:chExt cx="0" cy="0"/>
        </a:xfrm>
      </p:grpSpPr>
      <p:sp>
        <p:nvSpPr>
          <p:cNvPr id="485" name="Google Shape;485;p52"/>
          <p:cNvSpPr txBox="1"/>
          <p:nvPr>
            <p:ph type="title"/>
          </p:nvPr>
        </p:nvSpPr>
        <p:spPr>
          <a:xfrm>
            <a:off x="713225" y="564605"/>
            <a:ext cx="7717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K-NN</a:t>
            </a:r>
            <a:endParaRPr/>
          </a:p>
        </p:txBody>
      </p:sp>
      <p:pic>
        <p:nvPicPr>
          <p:cNvPr id="486" name="Google Shape;486;p52"/>
          <p:cNvPicPr preferRelativeResize="0"/>
          <p:nvPr/>
        </p:nvPicPr>
        <p:blipFill>
          <a:blip r:embed="rId3">
            <a:alphaModFix/>
          </a:blip>
          <a:stretch>
            <a:fillRect/>
          </a:stretch>
        </p:blipFill>
        <p:spPr>
          <a:xfrm>
            <a:off x="1213875" y="1558649"/>
            <a:ext cx="6716250" cy="33581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sp>
        <p:nvSpPr>
          <p:cNvPr id="491" name="Google Shape;491;p53"/>
          <p:cNvSpPr txBox="1"/>
          <p:nvPr>
            <p:ph type="title"/>
          </p:nvPr>
        </p:nvSpPr>
        <p:spPr>
          <a:xfrm>
            <a:off x="713225" y="564605"/>
            <a:ext cx="7717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K-NN</a:t>
            </a:r>
            <a:endParaRPr/>
          </a:p>
        </p:txBody>
      </p:sp>
      <p:pic>
        <p:nvPicPr>
          <p:cNvPr id="492" name="Google Shape;492;p53"/>
          <p:cNvPicPr preferRelativeResize="0"/>
          <p:nvPr/>
        </p:nvPicPr>
        <p:blipFill>
          <a:blip r:embed="rId3">
            <a:alphaModFix/>
          </a:blip>
          <a:stretch>
            <a:fillRect/>
          </a:stretch>
        </p:blipFill>
        <p:spPr>
          <a:xfrm>
            <a:off x="762000" y="1782780"/>
            <a:ext cx="7620000" cy="30003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6" name="Shape 496"/>
        <p:cNvGrpSpPr/>
        <p:nvPr/>
      </p:nvGrpSpPr>
      <p:grpSpPr>
        <a:xfrm>
          <a:off x="0" y="0"/>
          <a:ext cx="0" cy="0"/>
          <a:chOff x="0" y="0"/>
          <a:chExt cx="0" cy="0"/>
        </a:xfrm>
      </p:grpSpPr>
      <p:sp>
        <p:nvSpPr>
          <p:cNvPr id="497" name="Google Shape;497;p54"/>
          <p:cNvSpPr txBox="1"/>
          <p:nvPr>
            <p:ph type="title"/>
          </p:nvPr>
        </p:nvSpPr>
        <p:spPr>
          <a:xfrm>
            <a:off x="713225" y="564605"/>
            <a:ext cx="7717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K-NN</a:t>
            </a:r>
            <a:endParaRPr/>
          </a:p>
        </p:txBody>
      </p:sp>
      <p:pic>
        <p:nvPicPr>
          <p:cNvPr id="498" name="Google Shape;498;p54"/>
          <p:cNvPicPr preferRelativeResize="0"/>
          <p:nvPr/>
        </p:nvPicPr>
        <p:blipFill>
          <a:blip r:embed="rId3">
            <a:alphaModFix/>
          </a:blip>
          <a:stretch>
            <a:fillRect/>
          </a:stretch>
        </p:blipFill>
        <p:spPr>
          <a:xfrm>
            <a:off x="752375" y="1278505"/>
            <a:ext cx="7639241" cy="3701394"/>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2" name="Shape 502"/>
        <p:cNvGrpSpPr/>
        <p:nvPr/>
      </p:nvGrpSpPr>
      <p:grpSpPr>
        <a:xfrm>
          <a:off x="0" y="0"/>
          <a:ext cx="0" cy="0"/>
          <a:chOff x="0" y="0"/>
          <a:chExt cx="0" cy="0"/>
        </a:xfrm>
      </p:grpSpPr>
      <p:sp>
        <p:nvSpPr>
          <p:cNvPr id="503" name="Google Shape;503;p55"/>
          <p:cNvSpPr txBox="1"/>
          <p:nvPr>
            <p:ph idx="1" type="subTitle"/>
          </p:nvPr>
        </p:nvSpPr>
        <p:spPr>
          <a:xfrm>
            <a:off x="850414" y="1862400"/>
            <a:ext cx="4294800" cy="22983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a:t>a collection of classification algorithms based on Bayes’ Theorem. It is not a single algorithm but a family of algorithms where all of them share a common principle, i.e. every pair of features being classified is independent of each </a:t>
            </a:r>
            <a:r>
              <a:rPr lang="en"/>
              <a:t>other</a:t>
            </a:r>
            <a:endParaRPr/>
          </a:p>
          <a:p>
            <a:pPr indent="-330200" lvl="0" marL="457200" rtl="0" algn="l">
              <a:spcBef>
                <a:spcPts val="0"/>
              </a:spcBef>
              <a:spcAft>
                <a:spcPts val="0"/>
              </a:spcAft>
              <a:buSzPts val="1600"/>
              <a:buChar char="●"/>
            </a:pPr>
            <a:r>
              <a:rPr lang="en"/>
              <a:t>Why ‘Naive’? - classifier assumes that the features used to describe an observation are conditionally independent</a:t>
            </a:r>
            <a:endParaRPr/>
          </a:p>
        </p:txBody>
      </p:sp>
      <p:sp>
        <p:nvSpPr>
          <p:cNvPr id="504" name="Google Shape;504;p55"/>
          <p:cNvSpPr txBox="1"/>
          <p:nvPr>
            <p:ph type="title"/>
          </p:nvPr>
        </p:nvSpPr>
        <p:spPr>
          <a:xfrm>
            <a:off x="713225" y="564605"/>
            <a:ext cx="7717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Naive Bayes</a:t>
            </a:r>
            <a:endParaRPr/>
          </a:p>
        </p:txBody>
      </p:sp>
      <p:pic>
        <p:nvPicPr>
          <p:cNvPr id="505" name="Google Shape;505;p55"/>
          <p:cNvPicPr preferRelativeResize="0"/>
          <p:nvPr/>
        </p:nvPicPr>
        <p:blipFill>
          <a:blip r:embed="rId3">
            <a:alphaModFix/>
          </a:blip>
          <a:stretch>
            <a:fillRect/>
          </a:stretch>
        </p:blipFill>
        <p:spPr>
          <a:xfrm>
            <a:off x="1374950" y="4370850"/>
            <a:ext cx="2128700" cy="365375"/>
          </a:xfrm>
          <a:prstGeom prst="rect">
            <a:avLst/>
          </a:prstGeom>
          <a:noFill/>
          <a:ln cap="flat" cmpd="sng" w="9525">
            <a:solidFill>
              <a:schemeClr val="dk1"/>
            </a:solidFill>
            <a:prstDash val="solid"/>
            <a:round/>
            <a:headEnd len="sm" w="sm" type="none"/>
            <a:tailEnd len="sm" w="sm" type="none"/>
          </a:ln>
        </p:spPr>
      </p:pic>
      <p:pic>
        <p:nvPicPr>
          <p:cNvPr id="506" name="Google Shape;506;p55"/>
          <p:cNvPicPr preferRelativeResize="0"/>
          <p:nvPr/>
        </p:nvPicPr>
        <p:blipFill>
          <a:blip r:embed="rId4">
            <a:alphaModFix/>
          </a:blip>
          <a:stretch>
            <a:fillRect/>
          </a:stretch>
        </p:blipFill>
        <p:spPr>
          <a:xfrm>
            <a:off x="4976851" y="2112550"/>
            <a:ext cx="4011725" cy="2777649"/>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 name="Shape 510"/>
        <p:cNvGrpSpPr/>
        <p:nvPr/>
      </p:nvGrpSpPr>
      <p:grpSpPr>
        <a:xfrm>
          <a:off x="0" y="0"/>
          <a:ext cx="0" cy="0"/>
          <a:chOff x="0" y="0"/>
          <a:chExt cx="0" cy="0"/>
        </a:xfrm>
      </p:grpSpPr>
      <p:pic>
        <p:nvPicPr>
          <p:cNvPr id="511" name="Google Shape;511;p56"/>
          <p:cNvPicPr preferRelativeResize="0"/>
          <p:nvPr/>
        </p:nvPicPr>
        <p:blipFill>
          <a:blip r:embed="rId3">
            <a:alphaModFix/>
          </a:blip>
          <a:stretch>
            <a:fillRect/>
          </a:stretch>
        </p:blipFill>
        <p:spPr>
          <a:xfrm>
            <a:off x="275625" y="1146900"/>
            <a:ext cx="4153850" cy="3844201"/>
          </a:xfrm>
          <a:prstGeom prst="rect">
            <a:avLst/>
          </a:prstGeom>
          <a:noFill/>
          <a:ln>
            <a:noFill/>
          </a:ln>
        </p:spPr>
      </p:pic>
      <p:sp>
        <p:nvSpPr>
          <p:cNvPr id="512" name="Google Shape;512;p56"/>
          <p:cNvSpPr txBox="1"/>
          <p:nvPr/>
        </p:nvSpPr>
        <p:spPr>
          <a:xfrm>
            <a:off x="4572000" y="1607650"/>
            <a:ext cx="4482900" cy="2961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X (feature vector) = (Sunny, Hot, Normal, False)</a:t>
            </a:r>
            <a:endParaRPr/>
          </a:p>
          <a:p>
            <a:pPr indent="0" lvl="0" marL="0" rtl="0" algn="l">
              <a:spcBef>
                <a:spcPts val="0"/>
              </a:spcBef>
              <a:spcAft>
                <a:spcPts val="0"/>
              </a:spcAft>
              <a:buNone/>
            </a:pPr>
            <a:r>
              <a:rPr lang="en"/>
              <a:t>y = No</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 basically,  P(y|X) here means, the probability of “Not playing golf” given that the weather conditions are “Sunny outlook”, “Temperature is hot”, “normal humidity” and “no wind” = 0.0068</a:t>
            </a:r>
            <a:endParaRPr/>
          </a:p>
          <a:p>
            <a:pPr indent="0" lvl="0" marL="0" rtl="0" algn="l">
              <a:spcBef>
                <a:spcPts val="0"/>
              </a:spcBef>
              <a:spcAft>
                <a:spcPts val="0"/>
              </a:spcAft>
              <a:buNone/>
            </a:pPr>
            <a:r>
              <a:rPr lang="en"/>
              <a:t>&lt; more in STAT 381 or IE 342 &gt;</a:t>
            </a:r>
            <a:endParaRPr/>
          </a:p>
        </p:txBody>
      </p:sp>
      <p:pic>
        <p:nvPicPr>
          <p:cNvPr id="513" name="Google Shape;513;p56"/>
          <p:cNvPicPr preferRelativeResize="0"/>
          <p:nvPr/>
        </p:nvPicPr>
        <p:blipFill>
          <a:blip r:embed="rId4">
            <a:alphaModFix/>
          </a:blip>
          <a:stretch>
            <a:fillRect/>
          </a:stretch>
        </p:blipFill>
        <p:spPr>
          <a:xfrm>
            <a:off x="4499075" y="2571750"/>
            <a:ext cx="4644924" cy="296500"/>
          </a:xfrm>
          <a:prstGeom prst="rect">
            <a:avLst/>
          </a:prstGeom>
          <a:noFill/>
          <a:ln>
            <a:noFill/>
          </a:ln>
        </p:spPr>
      </p:pic>
      <p:pic>
        <p:nvPicPr>
          <p:cNvPr id="514" name="Google Shape;514;p56"/>
          <p:cNvPicPr preferRelativeResize="0"/>
          <p:nvPr/>
        </p:nvPicPr>
        <p:blipFill>
          <a:blip r:embed="rId5">
            <a:alphaModFix/>
          </a:blip>
          <a:stretch>
            <a:fillRect/>
          </a:stretch>
        </p:blipFill>
        <p:spPr>
          <a:xfrm>
            <a:off x="4499075" y="3064325"/>
            <a:ext cx="2162175" cy="1714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8" name="Shape 518"/>
        <p:cNvGrpSpPr/>
        <p:nvPr/>
      </p:nvGrpSpPr>
      <p:grpSpPr>
        <a:xfrm>
          <a:off x="0" y="0"/>
          <a:ext cx="0" cy="0"/>
          <a:chOff x="0" y="0"/>
          <a:chExt cx="0" cy="0"/>
        </a:xfrm>
      </p:grpSpPr>
      <p:sp>
        <p:nvSpPr>
          <p:cNvPr id="519" name="Google Shape;519;p57"/>
          <p:cNvSpPr txBox="1"/>
          <p:nvPr>
            <p:ph idx="1" type="subTitle"/>
          </p:nvPr>
        </p:nvSpPr>
        <p:spPr>
          <a:xfrm>
            <a:off x="850414" y="1862400"/>
            <a:ext cx="4294800" cy="22983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a:t>tree can be “learned” by splitting the source set into subsets based on Attribute Selection Measures, which  is a criterion used to evaluate the usefulness of different attributes for splitting a dataset</a:t>
            </a:r>
            <a:endParaRPr/>
          </a:p>
          <a:p>
            <a:pPr indent="-330200" lvl="0" marL="457200" rtl="0" algn="l">
              <a:spcBef>
                <a:spcPts val="0"/>
              </a:spcBef>
              <a:spcAft>
                <a:spcPts val="0"/>
              </a:spcAft>
              <a:buSzPts val="1600"/>
              <a:buChar char="●"/>
            </a:pPr>
            <a:r>
              <a:rPr lang="en"/>
              <a:t>less requirement of data cleaning compared to other algorithms</a:t>
            </a:r>
            <a:endParaRPr/>
          </a:p>
          <a:p>
            <a:pPr indent="-330200" lvl="0" marL="457200" rtl="0" algn="l">
              <a:spcBef>
                <a:spcPts val="0"/>
              </a:spcBef>
              <a:spcAft>
                <a:spcPts val="0"/>
              </a:spcAft>
              <a:buSzPts val="1600"/>
              <a:buChar char="●"/>
            </a:pPr>
            <a:r>
              <a:rPr lang="en"/>
              <a:t>useful for solving decision-related problems</a:t>
            </a:r>
            <a:endParaRPr/>
          </a:p>
        </p:txBody>
      </p:sp>
      <p:sp>
        <p:nvSpPr>
          <p:cNvPr id="520" name="Google Shape;520;p57"/>
          <p:cNvSpPr txBox="1"/>
          <p:nvPr>
            <p:ph type="title"/>
          </p:nvPr>
        </p:nvSpPr>
        <p:spPr>
          <a:xfrm>
            <a:off x="713225" y="564605"/>
            <a:ext cx="7717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Decision Trees</a:t>
            </a:r>
            <a:endParaRPr/>
          </a:p>
        </p:txBody>
      </p:sp>
      <p:pic>
        <p:nvPicPr>
          <p:cNvPr id="521" name="Google Shape;521;p57"/>
          <p:cNvPicPr preferRelativeResize="0"/>
          <p:nvPr/>
        </p:nvPicPr>
        <p:blipFill>
          <a:blip r:embed="rId3">
            <a:alphaModFix/>
          </a:blip>
          <a:stretch>
            <a:fillRect/>
          </a:stretch>
        </p:blipFill>
        <p:spPr>
          <a:xfrm>
            <a:off x="5308489" y="2029155"/>
            <a:ext cx="3693988" cy="2324976"/>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5" name="Shape 525"/>
        <p:cNvGrpSpPr/>
        <p:nvPr/>
      </p:nvGrpSpPr>
      <p:grpSpPr>
        <a:xfrm>
          <a:off x="0" y="0"/>
          <a:ext cx="0" cy="0"/>
          <a:chOff x="0" y="0"/>
          <a:chExt cx="0" cy="0"/>
        </a:xfrm>
      </p:grpSpPr>
      <p:sp>
        <p:nvSpPr>
          <p:cNvPr id="526" name="Google Shape;526;p58"/>
          <p:cNvSpPr txBox="1"/>
          <p:nvPr>
            <p:ph type="title"/>
          </p:nvPr>
        </p:nvSpPr>
        <p:spPr>
          <a:xfrm>
            <a:off x="713225" y="564605"/>
            <a:ext cx="7717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Decision Trees</a:t>
            </a:r>
            <a:endParaRPr/>
          </a:p>
        </p:txBody>
      </p:sp>
      <p:pic>
        <p:nvPicPr>
          <p:cNvPr id="527" name="Google Shape;527;p58"/>
          <p:cNvPicPr preferRelativeResize="0"/>
          <p:nvPr/>
        </p:nvPicPr>
        <p:blipFill>
          <a:blip r:embed="rId3">
            <a:alphaModFix/>
          </a:blip>
          <a:stretch>
            <a:fillRect/>
          </a:stretch>
        </p:blipFill>
        <p:spPr>
          <a:xfrm>
            <a:off x="1485900" y="1281330"/>
            <a:ext cx="6580256" cy="3701394"/>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1" name="Shape 531"/>
        <p:cNvGrpSpPr/>
        <p:nvPr/>
      </p:nvGrpSpPr>
      <p:grpSpPr>
        <a:xfrm>
          <a:off x="0" y="0"/>
          <a:ext cx="0" cy="0"/>
          <a:chOff x="0" y="0"/>
          <a:chExt cx="0" cy="0"/>
        </a:xfrm>
      </p:grpSpPr>
      <p:pic>
        <p:nvPicPr>
          <p:cNvPr id="532" name="Google Shape;532;p59"/>
          <p:cNvPicPr preferRelativeResize="0"/>
          <p:nvPr/>
        </p:nvPicPr>
        <p:blipFill>
          <a:blip r:embed="rId3">
            <a:alphaModFix/>
          </a:blip>
          <a:stretch>
            <a:fillRect/>
          </a:stretch>
        </p:blipFill>
        <p:spPr>
          <a:xfrm>
            <a:off x="275625" y="152400"/>
            <a:ext cx="5228443" cy="4838700"/>
          </a:xfrm>
          <a:prstGeom prst="rect">
            <a:avLst/>
          </a:prstGeom>
          <a:noFill/>
          <a:ln>
            <a:noFill/>
          </a:ln>
        </p:spPr>
      </p:pic>
      <p:pic>
        <p:nvPicPr>
          <p:cNvPr id="533" name="Google Shape;533;p59"/>
          <p:cNvPicPr preferRelativeResize="0"/>
          <p:nvPr/>
        </p:nvPicPr>
        <p:blipFill>
          <a:blip r:embed="rId4">
            <a:alphaModFix/>
          </a:blip>
          <a:stretch>
            <a:fillRect/>
          </a:stretch>
        </p:blipFill>
        <p:spPr>
          <a:xfrm>
            <a:off x="5504075" y="874225"/>
            <a:ext cx="3529101" cy="1615176"/>
          </a:xfrm>
          <a:prstGeom prst="rect">
            <a:avLst/>
          </a:prstGeom>
          <a:noFill/>
          <a:ln>
            <a:noFill/>
          </a:ln>
        </p:spPr>
      </p:pic>
      <p:pic>
        <p:nvPicPr>
          <p:cNvPr id="534" name="Google Shape;534;p59"/>
          <p:cNvPicPr preferRelativeResize="0"/>
          <p:nvPr/>
        </p:nvPicPr>
        <p:blipFill>
          <a:blip r:embed="rId5">
            <a:alphaModFix/>
          </a:blip>
          <a:stretch>
            <a:fillRect/>
          </a:stretch>
        </p:blipFill>
        <p:spPr>
          <a:xfrm>
            <a:off x="5601056" y="2686625"/>
            <a:ext cx="3335131" cy="179653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34"/>
          <p:cNvSpPr txBox="1"/>
          <p:nvPr>
            <p:ph type="title"/>
          </p:nvPr>
        </p:nvSpPr>
        <p:spPr>
          <a:xfrm>
            <a:off x="713225" y="564605"/>
            <a:ext cx="7717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AI Winter</a:t>
            </a:r>
            <a:endParaRPr/>
          </a:p>
        </p:txBody>
      </p:sp>
      <p:pic>
        <p:nvPicPr>
          <p:cNvPr id="323" name="Google Shape;323;p34"/>
          <p:cNvPicPr preferRelativeResize="0"/>
          <p:nvPr/>
        </p:nvPicPr>
        <p:blipFill>
          <a:blip r:embed="rId3">
            <a:alphaModFix/>
          </a:blip>
          <a:stretch>
            <a:fillRect/>
          </a:stretch>
        </p:blipFill>
        <p:spPr>
          <a:xfrm>
            <a:off x="173675" y="1289705"/>
            <a:ext cx="3896205" cy="3701395"/>
          </a:xfrm>
          <a:prstGeom prst="rect">
            <a:avLst/>
          </a:prstGeom>
          <a:noFill/>
          <a:ln>
            <a:noFill/>
          </a:ln>
        </p:spPr>
      </p:pic>
      <p:pic>
        <p:nvPicPr>
          <p:cNvPr id="324" name="Google Shape;324;p34"/>
          <p:cNvPicPr preferRelativeResize="0"/>
          <p:nvPr/>
        </p:nvPicPr>
        <p:blipFill>
          <a:blip r:embed="rId4">
            <a:alphaModFix/>
          </a:blip>
          <a:stretch>
            <a:fillRect/>
          </a:stretch>
        </p:blipFill>
        <p:spPr>
          <a:xfrm>
            <a:off x="4301950" y="1869050"/>
            <a:ext cx="4708349" cy="31220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35"/>
          <p:cNvSpPr txBox="1"/>
          <p:nvPr>
            <p:ph type="title"/>
          </p:nvPr>
        </p:nvSpPr>
        <p:spPr>
          <a:xfrm>
            <a:off x="713225" y="564605"/>
            <a:ext cx="7717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Whose their daddy?</a:t>
            </a:r>
            <a:endParaRPr/>
          </a:p>
        </p:txBody>
      </p:sp>
      <p:pic>
        <p:nvPicPr>
          <p:cNvPr id="330" name="Google Shape;330;p35"/>
          <p:cNvPicPr preferRelativeResize="0"/>
          <p:nvPr/>
        </p:nvPicPr>
        <p:blipFill>
          <a:blip r:embed="rId3">
            <a:alphaModFix/>
          </a:blip>
          <a:stretch>
            <a:fillRect/>
          </a:stretch>
        </p:blipFill>
        <p:spPr>
          <a:xfrm>
            <a:off x="923238" y="1289705"/>
            <a:ext cx="7297465" cy="370139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pic>
        <p:nvPicPr>
          <p:cNvPr id="335" name="Google Shape;335;p36"/>
          <p:cNvPicPr preferRelativeResize="0"/>
          <p:nvPr/>
        </p:nvPicPr>
        <p:blipFill>
          <a:blip r:embed="rId3">
            <a:alphaModFix/>
          </a:blip>
          <a:stretch>
            <a:fillRect/>
          </a:stretch>
        </p:blipFill>
        <p:spPr>
          <a:xfrm>
            <a:off x="1634550" y="578350"/>
            <a:ext cx="2476500" cy="1847850"/>
          </a:xfrm>
          <a:prstGeom prst="rect">
            <a:avLst/>
          </a:prstGeom>
          <a:noFill/>
          <a:ln>
            <a:noFill/>
          </a:ln>
        </p:spPr>
      </p:pic>
      <p:pic>
        <p:nvPicPr>
          <p:cNvPr id="336" name="Google Shape;336;p36"/>
          <p:cNvPicPr preferRelativeResize="0"/>
          <p:nvPr/>
        </p:nvPicPr>
        <p:blipFill>
          <a:blip r:embed="rId4">
            <a:alphaModFix/>
          </a:blip>
          <a:stretch>
            <a:fillRect/>
          </a:stretch>
        </p:blipFill>
        <p:spPr>
          <a:xfrm>
            <a:off x="429275" y="2718825"/>
            <a:ext cx="3681775" cy="2139525"/>
          </a:xfrm>
          <a:prstGeom prst="rect">
            <a:avLst/>
          </a:prstGeom>
          <a:noFill/>
          <a:ln>
            <a:noFill/>
          </a:ln>
        </p:spPr>
      </p:pic>
      <p:pic>
        <p:nvPicPr>
          <p:cNvPr id="337" name="Google Shape;337;p36"/>
          <p:cNvPicPr preferRelativeResize="0"/>
          <p:nvPr/>
        </p:nvPicPr>
        <p:blipFill>
          <a:blip r:embed="rId5">
            <a:alphaModFix/>
          </a:blip>
          <a:stretch>
            <a:fillRect/>
          </a:stretch>
        </p:blipFill>
        <p:spPr>
          <a:xfrm>
            <a:off x="4295400" y="1242249"/>
            <a:ext cx="3937525" cy="2659000"/>
          </a:xfrm>
          <a:prstGeom prst="rect">
            <a:avLst/>
          </a:prstGeom>
          <a:noFill/>
          <a:ln>
            <a:noFill/>
          </a:ln>
        </p:spPr>
      </p:pic>
      <p:sp>
        <p:nvSpPr>
          <p:cNvPr id="338" name="Google Shape;338;p36"/>
          <p:cNvSpPr txBox="1"/>
          <p:nvPr/>
        </p:nvSpPr>
        <p:spPr>
          <a:xfrm>
            <a:off x="171575" y="1578425"/>
            <a:ext cx="1171500" cy="330000"/>
          </a:xfrm>
          <a:prstGeom prst="rect">
            <a:avLst/>
          </a:prstGeom>
          <a:noFill/>
          <a:ln>
            <a:noFill/>
          </a:ln>
        </p:spPr>
        <p:txBody>
          <a:bodyPr anchorCtr="0" anchor="t" bIns="91425" lIns="91425" spcFirstLastPara="1" rIns="91425" wrap="square" tIns="91425">
            <a:normAutofit fontScale="77500" lnSpcReduction="20000"/>
          </a:bodyPr>
          <a:lstStyle/>
          <a:p>
            <a:pPr indent="0" lvl="0" marL="0" rtl="0" algn="l">
              <a:spcBef>
                <a:spcPts val="0"/>
              </a:spcBef>
              <a:spcAft>
                <a:spcPts val="0"/>
              </a:spcAft>
              <a:buNone/>
            </a:pPr>
            <a:r>
              <a:rPr lang="en">
                <a:solidFill>
                  <a:schemeClr val="dk1"/>
                </a:solidFill>
                <a:latin typeface="DM Sans"/>
                <a:ea typeface="DM Sans"/>
                <a:cs typeface="DM Sans"/>
                <a:sym typeface="DM Sans"/>
              </a:rPr>
              <a:t>Data Scientists</a:t>
            </a:r>
            <a:endParaRPr>
              <a:solidFill>
                <a:schemeClr val="dk1"/>
              </a:solidFill>
              <a:latin typeface="DM Sans"/>
              <a:ea typeface="DM Sans"/>
              <a:cs typeface="DM Sans"/>
              <a:sym typeface="DM Sans"/>
            </a:endParaRPr>
          </a:p>
        </p:txBody>
      </p:sp>
      <p:sp>
        <p:nvSpPr>
          <p:cNvPr id="339" name="Google Shape;339;p36"/>
          <p:cNvSpPr txBox="1"/>
          <p:nvPr/>
        </p:nvSpPr>
        <p:spPr>
          <a:xfrm>
            <a:off x="4803900" y="4144850"/>
            <a:ext cx="1055700" cy="372600"/>
          </a:xfrm>
          <a:prstGeom prst="rect">
            <a:avLst/>
          </a:prstGeom>
          <a:noFill/>
          <a:ln>
            <a:noFill/>
          </a:ln>
        </p:spPr>
        <p:txBody>
          <a:bodyPr anchorCtr="0" anchor="t" bIns="91425" lIns="91425" spcFirstLastPara="1" rIns="91425" wrap="square" tIns="91425">
            <a:noAutofit/>
          </a:bodyPr>
          <a:lstStyle/>
          <a:p>
            <a:pPr indent="0" lvl="0" marL="0" rtl="0" algn="r">
              <a:lnSpc>
                <a:spcPct val="80000"/>
              </a:lnSpc>
              <a:spcBef>
                <a:spcPts val="0"/>
              </a:spcBef>
              <a:spcAft>
                <a:spcPts val="0"/>
              </a:spcAft>
              <a:buSzPts val="605"/>
              <a:buNone/>
            </a:pPr>
            <a:r>
              <a:rPr lang="en" sz="1070">
                <a:solidFill>
                  <a:schemeClr val="dk1"/>
                </a:solidFill>
                <a:latin typeface="DM Sans"/>
                <a:ea typeface="DM Sans"/>
                <a:cs typeface="DM Sans"/>
                <a:sym typeface="DM Sans"/>
              </a:rPr>
              <a:t>Deep Learning Focus Groups</a:t>
            </a:r>
            <a:endParaRPr sz="1370">
              <a:solidFill>
                <a:schemeClr val="dk1"/>
              </a:solidFill>
              <a:latin typeface="DM Sans"/>
              <a:ea typeface="DM Sans"/>
              <a:cs typeface="DM Sans"/>
              <a:sym typeface="DM Sans"/>
            </a:endParaRPr>
          </a:p>
        </p:txBody>
      </p:sp>
      <p:cxnSp>
        <p:nvCxnSpPr>
          <p:cNvPr id="340" name="Google Shape;340;p36"/>
          <p:cNvCxnSpPr>
            <a:stCxn id="338" idx="0"/>
          </p:cNvCxnSpPr>
          <p:nvPr/>
        </p:nvCxnSpPr>
        <p:spPr>
          <a:xfrm rot="-5400000">
            <a:off x="869225" y="827825"/>
            <a:ext cx="638700" cy="862500"/>
          </a:xfrm>
          <a:prstGeom prst="curvedConnector2">
            <a:avLst/>
          </a:prstGeom>
          <a:noFill/>
          <a:ln cap="flat" cmpd="sng" w="9525">
            <a:solidFill>
              <a:schemeClr val="dk2"/>
            </a:solidFill>
            <a:prstDash val="solid"/>
            <a:round/>
            <a:headEnd len="med" w="med" type="none"/>
            <a:tailEnd len="med" w="med" type="none"/>
          </a:ln>
        </p:spPr>
      </p:cxnSp>
      <p:cxnSp>
        <p:nvCxnSpPr>
          <p:cNvPr id="341" name="Google Shape;341;p36"/>
          <p:cNvCxnSpPr>
            <a:stCxn id="338" idx="2"/>
          </p:cNvCxnSpPr>
          <p:nvPr/>
        </p:nvCxnSpPr>
        <p:spPr>
          <a:xfrm flipH="1" rot="-5400000">
            <a:off x="682625" y="1983125"/>
            <a:ext cx="735000" cy="585600"/>
          </a:xfrm>
          <a:prstGeom prst="curvedConnector3">
            <a:avLst>
              <a:gd fmla="val 50000" name="adj1"/>
            </a:avLst>
          </a:prstGeom>
          <a:noFill/>
          <a:ln cap="flat" cmpd="sng" w="9525">
            <a:solidFill>
              <a:schemeClr val="dk2"/>
            </a:solidFill>
            <a:prstDash val="solid"/>
            <a:round/>
            <a:headEnd len="med" w="med" type="none"/>
            <a:tailEnd len="med" w="med" type="none"/>
          </a:ln>
        </p:spPr>
      </p:cxnSp>
      <p:cxnSp>
        <p:nvCxnSpPr>
          <p:cNvPr id="342" name="Google Shape;342;p36"/>
          <p:cNvCxnSpPr>
            <a:stCxn id="339" idx="3"/>
            <a:endCxn id="337" idx="2"/>
          </p:cNvCxnSpPr>
          <p:nvPr/>
        </p:nvCxnSpPr>
        <p:spPr>
          <a:xfrm flipH="1" rot="10800000">
            <a:off x="5859600" y="3901250"/>
            <a:ext cx="404700" cy="429900"/>
          </a:xfrm>
          <a:prstGeom prst="curvedConnector2">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pic>
        <p:nvPicPr>
          <p:cNvPr id="347" name="Google Shape;347;p37"/>
          <p:cNvPicPr preferRelativeResize="0"/>
          <p:nvPr/>
        </p:nvPicPr>
        <p:blipFill>
          <a:blip r:embed="rId3">
            <a:alphaModFix/>
          </a:blip>
          <a:stretch>
            <a:fillRect/>
          </a:stretch>
        </p:blipFill>
        <p:spPr>
          <a:xfrm>
            <a:off x="994975" y="1196727"/>
            <a:ext cx="7154050" cy="38203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38"/>
          <p:cNvSpPr txBox="1"/>
          <p:nvPr>
            <p:ph idx="1" type="subTitle"/>
          </p:nvPr>
        </p:nvSpPr>
        <p:spPr>
          <a:xfrm>
            <a:off x="1800650" y="2220424"/>
            <a:ext cx="2574300" cy="64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100"/>
              <a:t>do not have labelled data, learn more about the data by inferring patterns in the dataset without reference to the known outputs</a:t>
            </a:r>
            <a:endParaRPr sz="1100"/>
          </a:p>
        </p:txBody>
      </p:sp>
      <p:sp>
        <p:nvSpPr>
          <p:cNvPr id="353" name="Google Shape;353;p38"/>
          <p:cNvSpPr txBox="1"/>
          <p:nvPr>
            <p:ph idx="2" type="subTitle"/>
          </p:nvPr>
        </p:nvSpPr>
        <p:spPr>
          <a:xfrm>
            <a:off x="5743076" y="2220424"/>
            <a:ext cx="2574300" cy="64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100"/>
              <a:t>learning from examples, computer model to filter the input data through layers to predict and classify information (layers &gt;3)</a:t>
            </a:r>
            <a:endParaRPr sz="1100"/>
          </a:p>
        </p:txBody>
      </p:sp>
      <p:sp>
        <p:nvSpPr>
          <p:cNvPr id="354" name="Google Shape;354;p38"/>
          <p:cNvSpPr txBox="1"/>
          <p:nvPr>
            <p:ph idx="3" type="subTitle"/>
          </p:nvPr>
        </p:nvSpPr>
        <p:spPr>
          <a:xfrm>
            <a:off x="1800650" y="3864176"/>
            <a:ext cx="2574300" cy="64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100"/>
              <a:t>takes a known set of input dataset and its known responses to the data (output) to learn the regression/classification model.</a:t>
            </a:r>
            <a:endParaRPr sz="1100"/>
          </a:p>
        </p:txBody>
      </p:sp>
      <p:sp>
        <p:nvSpPr>
          <p:cNvPr id="355" name="Google Shape;355;p38"/>
          <p:cNvSpPr txBox="1"/>
          <p:nvPr>
            <p:ph idx="4" type="subTitle"/>
          </p:nvPr>
        </p:nvSpPr>
        <p:spPr>
          <a:xfrm>
            <a:off x="5743076" y="3864176"/>
            <a:ext cx="2574300" cy="64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100"/>
              <a:t>an agent learns from an interactive environment in a trial and error way by continuously using feedback from its previous actions and experiences</a:t>
            </a:r>
            <a:endParaRPr sz="1100"/>
          </a:p>
        </p:txBody>
      </p:sp>
      <p:sp>
        <p:nvSpPr>
          <p:cNvPr id="356" name="Google Shape;356;p38"/>
          <p:cNvSpPr txBox="1"/>
          <p:nvPr>
            <p:ph idx="8" type="subTitle"/>
          </p:nvPr>
        </p:nvSpPr>
        <p:spPr>
          <a:xfrm>
            <a:off x="1800650" y="1380328"/>
            <a:ext cx="2574300" cy="892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Unsupervised Learning</a:t>
            </a:r>
            <a:endParaRPr/>
          </a:p>
        </p:txBody>
      </p:sp>
      <p:sp>
        <p:nvSpPr>
          <p:cNvPr id="357" name="Google Shape;357;p38"/>
          <p:cNvSpPr txBox="1"/>
          <p:nvPr>
            <p:ph idx="9" type="subTitle"/>
          </p:nvPr>
        </p:nvSpPr>
        <p:spPr>
          <a:xfrm>
            <a:off x="5743076" y="1380403"/>
            <a:ext cx="2574300" cy="892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Deep </a:t>
            </a:r>
            <a:endParaRPr/>
          </a:p>
          <a:p>
            <a:pPr indent="0" lvl="0" marL="0" rtl="0" algn="l">
              <a:spcBef>
                <a:spcPts val="0"/>
              </a:spcBef>
              <a:spcAft>
                <a:spcPts val="0"/>
              </a:spcAft>
              <a:buNone/>
            </a:pPr>
            <a:r>
              <a:rPr lang="en"/>
              <a:t>Learning</a:t>
            </a:r>
            <a:endParaRPr/>
          </a:p>
        </p:txBody>
      </p:sp>
      <p:sp>
        <p:nvSpPr>
          <p:cNvPr id="358" name="Google Shape;358;p38"/>
          <p:cNvSpPr txBox="1"/>
          <p:nvPr>
            <p:ph idx="13" type="subTitle"/>
          </p:nvPr>
        </p:nvSpPr>
        <p:spPr>
          <a:xfrm>
            <a:off x="1800650" y="3020353"/>
            <a:ext cx="2574300" cy="892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Supervised Learning</a:t>
            </a:r>
            <a:endParaRPr/>
          </a:p>
        </p:txBody>
      </p:sp>
      <p:sp>
        <p:nvSpPr>
          <p:cNvPr id="359" name="Google Shape;359;p38"/>
          <p:cNvSpPr txBox="1"/>
          <p:nvPr>
            <p:ph idx="14" type="subTitle"/>
          </p:nvPr>
        </p:nvSpPr>
        <p:spPr>
          <a:xfrm>
            <a:off x="5743076" y="3020353"/>
            <a:ext cx="2574300" cy="892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Reinforcement Learning</a:t>
            </a:r>
            <a:endParaRPr/>
          </a:p>
        </p:txBody>
      </p:sp>
      <p:sp>
        <p:nvSpPr>
          <p:cNvPr id="360" name="Google Shape;360;p38"/>
          <p:cNvSpPr txBox="1"/>
          <p:nvPr>
            <p:ph idx="15" type="title"/>
          </p:nvPr>
        </p:nvSpPr>
        <p:spPr>
          <a:xfrm>
            <a:off x="713225" y="564605"/>
            <a:ext cx="7717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But, what do we </a:t>
            </a:r>
            <a:r>
              <a:rPr lang="en" u="sng">
                <a:solidFill>
                  <a:schemeClr val="hlink"/>
                </a:solidFill>
                <a:hlinkClick r:id="rId3"/>
              </a:rPr>
              <a:t>agree</a:t>
            </a:r>
            <a:r>
              <a:rPr lang="en"/>
              <a:t>*</a:t>
            </a:r>
            <a:r>
              <a:rPr lang="en"/>
              <a:t> on?</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39"/>
          <p:cNvSpPr txBox="1"/>
          <p:nvPr>
            <p:ph idx="1" type="subTitle"/>
          </p:nvPr>
        </p:nvSpPr>
        <p:spPr>
          <a:xfrm>
            <a:off x="1800650" y="2220424"/>
            <a:ext cx="2574300" cy="64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hlink"/>
                </a:solidFill>
                <a:uFill>
                  <a:noFill/>
                </a:uFill>
                <a:latin typeface="Arial"/>
                <a:ea typeface="Arial"/>
                <a:cs typeface="Arial"/>
                <a:sym typeface="Arial"/>
                <a:hlinkClick r:id="rId3"/>
              </a:rPr>
              <a:t>market segmentation and image compression</a:t>
            </a:r>
            <a:endParaRPr sz="1300">
              <a:latin typeface="Arial"/>
              <a:ea typeface="Arial"/>
              <a:cs typeface="Arial"/>
              <a:sym typeface="Arial"/>
            </a:endParaRPr>
          </a:p>
        </p:txBody>
      </p:sp>
      <p:sp>
        <p:nvSpPr>
          <p:cNvPr id="366" name="Google Shape;366;p39"/>
          <p:cNvSpPr txBox="1"/>
          <p:nvPr>
            <p:ph idx="2" type="subTitle"/>
          </p:nvPr>
        </p:nvSpPr>
        <p:spPr>
          <a:xfrm>
            <a:off x="5743076" y="2220424"/>
            <a:ext cx="2574300" cy="64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LLMs aka Large Language Models: ChatGPTTTTTTTTT</a:t>
            </a:r>
            <a:endParaRPr sz="1300"/>
          </a:p>
        </p:txBody>
      </p:sp>
      <p:sp>
        <p:nvSpPr>
          <p:cNvPr id="367" name="Google Shape;367;p39"/>
          <p:cNvSpPr txBox="1"/>
          <p:nvPr>
            <p:ph idx="3" type="subTitle"/>
          </p:nvPr>
        </p:nvSpPr>
        <p:spPr>
          <a:xfrm>
            <a:off x="1800650" y="3864176"/>
            <a:ext cx="2574300" cy="64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hlink"/>
                </a:solidFill>
                <a:uFill>
                  <a:noFill/>
                </a:uFill>
                <a:latin typeface="Roboto"/>
                <a:ea typeface="Roboto"/>
                <a:cs typeface="Roboto"/>
                <a:sym typeface="Roboto"/>
                <a:hlinkClick r:id="rId4"/>
              </a:rPr>
              <a:t>image classification and spam detection</a:t>
            </a:r>
            <a:endParaRPr sz="1300"/>
          </a:p>
        </p:txBody>
      </p:sp>
      <p:sp>
        <p:nvSpPr>
          <p:cNvPr id="368" name="Google Shape;368;p39"/>
          <p:cNvSpPr txBox="1"/>
          <p:nvPr>
            <p:ph idx="4" type="subTitle"/>
          </p:nvPr>
        </p:nvSpPr>
        <p:spPr>
          <a:xfrm>
            <a:off x="5743076" y="3864176"/>
            <a:ext cx="2574300" cy="64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hlink"/>
                </a:solidFill>
                <a:uFill>
                  <a:noFill/>
                </a:uFill>
                <a:latin typeface="Arial"/>
                <a:ea typeface="Arial"/>
                <a:cs typeface="Arial"/>
                <a:sym typeface="Arial"/>
                <a:hlinkClick r:id="rId5"/>
              </a:rPr>
              <a:t>game-playing AI that improves over time</a:t>
            </a:r>
            <a:r>
              <a:rPr lang="en" sz="1300">
                <a:latin typeface="Arial"/>
                <a:ea typeface="Arial"/>
                <a:cs typeface="Arial"/>
                <a:sym typeface="Arial"/>
              </a:rPr>
              <a:t> eg: AlphaGo</a:t>
            </a:r>
            <a:endParaRPr sz="1300">
              <a:latin typeface="Arial"/>
              <a:ea typeface="Arial"/>
              <a:cs typeface="Arial"/>
              <a:sym typeface="Arial"/>
            </a:endParaRPr>
          </a:p>
        </p:txBody>
      </p:sp>
      <p:sp>
        <p:nvSpPr>
          <p:cNvPr id="369" name="Google Shape;369;p39"/>
          <p:cNvSpPr txBox="1"/>
          <p:nvPr>
            <p:ph idx="8" type="subTitle"/>
          </p:nvPr>
        </p:nvSpPr>
        <p:spPr>
          <a:xfrm>
            <a:off x="1800650" y="1380328"/>
            <a:ext cx="2574300" cy="892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Unsupervised Learning</a:t>
            </a:r>
            <a:endParaRPr/>
          </a:p>
        </p:txBody>
      </p:sp>
      <p:sp>
        <p:nvSpPr>
          <p:cNvPr id="370" name="Google Shape;370;p39"/>
          <p:cNvSpPr txBox="1"/>
          <p:nvPr>
            <p:ph idx="9" type="subTitle"/>
          </p:nvPr>
        </p:nvSpPr>
        <p:spPr>
          <a:xfrm>
            <a:off x="5743076" y="1380403"/>
            <a:ext cx="2574300" cy="892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Deep </a:t>
            </a:r>
            <a:endParaRPr/>
          </a:p>
          <a:p>
            <a:pPr indent="0" lvl="0" marL="0" rtl="0" algn="l">
              <a:spcBef>
                <a:spcPts val="0"/>
              </a:spcBef>
              <a:spcAft>
                <a:spcPts val="0"/>
              </a:spcAft>
              <a:buNone/>
            </a:pPr>
            <a:r>
              <a:rPr lang="en"/>
              <a:t>Learning</a:t>
            </a:r>
            <a:endParaRPr/>
          </a:p>
        </p:txBody>
      </p:sp>
      <p:sp>
        <p:nvSpPr>
          <p:cNvPr id="371" name="Google Shape;371;p39"/>
          <p:cNvSpPr txBox="1"/>
          <p:nvPr>
            <p:ph idx="13" type="subTitle"/>
          </p:nvPr>
        </p:nvSpPr>
        <p:spPr>
          <a:xfrm>
            <a:off x="1800650" y="3020353"/>
            <a:ext cx="2574300" cy="892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Supervised Learning</a:t>
            </a:r>
            <a:endParaRPr/>
          </a:p>
        </p:txBody>
      </p:sp>
      <p:sp>
        <p:nvSpPr>
          <p:cNvPr id="372" name="Google Shape;372;p39"/>
          <p:cNvSpPr txBox="1"/>
          <p:nvPr>
            <p:ph idx="14" type="subTitle"/>
          </p:nvPr>
        </p:nvSpPr>
        <p:spPr>
          <a:xfrm>
            <a:off x="5743076" y="3020353"/>
            <a:ext cx="2574300" cy="892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Reinforcement Learning</a:t>
            </a:r>
            <a:endParaRPr/>
          </a:p>
        </p:txBody>
      </p:sp>
      <p:sp>
        <p:nvSpPr>
          <p:cNvPr id="373" name="Google Shape;373;p39"/>
          <p:cNvSpPr txBox="1"/>
          <p:nvPr>
            <p:ph idx="15" type="title"/>
          </p:nvPr>
        </p:nvSpPr>
        <p:spPr>
          <a:xfrm>
            <a:off x="713225" y="564605"/>
            <a:ext cx="7717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But, what do we agree on?</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pic>
        <p:nvPicPr>
          <p:cNvPr id="378" name="Google Shape;378;p40"/>
          <p:cNvPicPr preferRelativeResize="0"/>
          <p:nvPr/>
        </p:nvPicPr>
        <p:blipFill>
          <a:blip r:embed="rId3">
            <a:alphaModFix/>
          </a:blip>
          <a:stretch>
            <a:fillRect/>
          </a:stretch>
        </p:blipFill>
        <p:spPr>
          <a:xfrm>
            <a:off x="1412149" y="603775"/>
            <a:ext cx="6319701" cy="4408626"/>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Persuasion Lesson for Psychology Students by Slidesgo">
  <a:themeElements>
    <a:clrScheme name="Simple Light">
      <a:dk1>
        <a:srgbClr val="070709"/>
      </a:dk1>
      <a:lt1>
        <a:srgbClr val="F3EEEA"/>
      </a:lt1>
      <a:dk2>
        <a:srgbClr val="EA5138"/>
      </a:dk2>
      <a:lt2>
        <a:srgbClr val="D2CBB9"/>
      </a:lt2>
      <a:accent1>
        <a:srgbClr val="FFFFFF"/>
      </a:accent1>
      <a:accent2>
        <a:srgbClr val="FFFFFF"/>
      </a:accent2>
      <a:accent3>
        <a:srgbClr val="FFFFFF"/>
      </a:accent3>
      <a:accent4>
        <a:srgbClr val="FFFFFF"/>
      </a:accent4>
      <a:accent5>
        <a:srgbClr val="FFFFFF"/>
      </a:accent5>
      <a:accent6>
        <a:srgbClr val="FFFFFF"/>
      </a:accent6>
      <a:hlink>
        <a:srgbClr val="07070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